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870000"/>
    <a:srgbClr val="DF6421"/>
    <a:srgbClr val="808080"/>
    <a:srgbClr val="F59900"/>
    <a:srgbClr val="F5FD00"/>
    <a:srgbClr val="272727"/>
    <a:srgbClr val="00247D"/>
    <a:srgbClr val="0B3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96" autoAdjust="0"/>
    <p:restoredTop sz="82891" autoAdjust="0"/>
  </p:normalViewPr>
  <p:slideViewPr>
    <p:cSldViewPr snapToGrid="0" snapToObjects="1">
      <p:cViewPr varScale="1">
        <p:scale>
          <a:sx n="69" d="100"/>
          <a:sy n="69" d="100"/>
        </p:scale>
        <p:origin x="208" y="1808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9" d="100"/>
          <a:sy n="119" d="100"/>
        </p:scale>
        <p:origin x="3208" y="184"/>
      </p:cViewPr>
      <p:guideLst>
        <p:guide orient="horz" pos="2880"/>
        <p:guide pos="2160"/>
      </p:guideLst>
    </p:cSldViewPr>
  </p:notes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1_01-16zu9-SWITCH-Corporate_de</Template>
  <TotalTime>74</TotalTime>
  <Words>143</Words>
  <Application>Microsoft Macintosh PowerPoint</Application>
  <PresentationFormat>On-screen Show (16:9)</PresentationFormat>
  <Paragraphs>20</Paragraphs>
  <Slides>5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Georgia</vt:lpstr>
      <vt:lpstr>Helvetica Neue</vt:lpstr>
      <vt:lpstr>1_01-16zu9-SWITCH-Corporate_de</vt:lpstr>
      <vt:lpstr>SCION @SWITCH</vt:lpstr>
      <vt:lpstr>PowerPoint Presentation</vt:lpstr>
      <vt:lpstr>SCION at SWITCH</vt:lpstr>
      <vt:lpstr>Where are we wrt Registration?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</dc:title>
  <dc:subject/>
  <dc:creator>Simon Leinen</dc:creator>
  <cp:keywords/>
  <dc:description/>
  <cp:lastModifiedBy>Simon Leinen</cp:lastModifiedBy>
  <cp:revision>6</cp:revision>
  <cp:lastPrinted>2017-03-08T15:37:59Z</cp:lastPrinted>
  <dcterms:created xsi:type="dcterms:W3CDTF">2020-10-26T09:03:59Z</dcterms:created>
  <dcterms:modified xsi:type="dcterms:W3CDTF">2020-10-26T10:22:59Z</dcterms:modified>
  <cp:category/>
</cp:coreProperties>
</file>