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Wan" initials="AW" lastIdx="4" clrIdx="0">
    <p:extLst>
      <p:ext uri="{19B8F6BF-5375-455C-9EA6-DF929625EA0E}">
        <p15:presenceInfo xmlns:p15="http://schemas.microsoft.com/office/powerpoint/2012/main" userId="bc39af74a718e1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7" autoAdjust="0"/>
    <p:restoredTop sz="76099"/>
  </p:normalViewPr>
  <p:slideViewPr>
    <p:cSldViewPr snapToGrid="0" snapToObjects="1">
      <p:cViewPr varScale="1">
        <p:scale>
          <a:sx n="119" d="100"/>
          <a:sy n="119" d="100"/>
        </p:scale>
        <p:origin x="21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2008" cy="72008"/>
</p:viewPr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08B5-D2E0-374A-BBBD-D2222333E0F9}">
      <dsp:nvSpPr>
        <dsp:cNvPr id="0" name=""/>
        <dsp:cNvSpPr/>
      </dsp:nvSpPr>
      <dsp:spPr>
        <a:xfrm rot="10800000">
          <a:off x="2161062" y="2502"/>
          <a:ext cx="7395332" cy="1193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Network</a:t>
          </a:r>
          <a:br>
            <a:rPr lang="en-US" sz="3500" kern="1200" dirty="0"/>
          </a:br>
          <a:r>
            <a:rPr lang="en-US" sz="3500" kern="1200" dirty="0"/>
            <a:t>Operators</a:t>
          </a:r>
        </a:p>
      </dsp:txBody>
      <dsp:txXfrm rot="10800000">
        <a:off x="2459390" y="2502"/>
        <a:ext cx="7097004" cy="1193313"/>
      </dsp:txXfrm>
    </dsp:sp>
    <dsp:sp modelId="{A080A6DB-B64C-DF4D-98EA-80A24D78719C}">
      <dsp:nvSpPr>
        <dsp:cNvPr id="0" name=""/>
        <dsp:cNvSpPr/>
      </dsp:nvSpPr>
      <dsp:spPr>
        <a:xfrm>
          <a:off x="1564405" y="2502"/>
          <a:ext cx="1193313" cy="119331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1298F-3222-F248-B40E-A8D113451B9A}">
      <dsp:nvSpPr>
        <dsp:cNvPr id="0" name=""/>
        <dsp:cNvSpPr/>
      </dsp:nvSpPr>
      <dsp:spPr>
        <a:xfrm rot="10800000">
          <a:off x="2161062" y="1537637"/>
          <a:ext cx="7395332" cy="1193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Internet Exchange Points</a:t>
          </a:r>
        </a:p>
      </dsp:txBody>
      <dsp:txXfrm rot="10800000">
        <a:off x="2459390" y="1537637"/>
        <a:ext cx="7097004" cy="1193313"/>
      </dsp:txXfrm>
    </dsp:sp>
    <dsp:sp modelId="{5809E1EC-4341-6442-9DFD-05DE58E495E2}">
      <dsp:nvSpPr>
        <dsp:cNvPr id="0" name=""/>
        <dsp:cNvSpPr/>
      </dsp:nvSpPr>
      <dsp:spPr>
        <a:xfrm>
          <a:off x="1564405" y="1537637"/>
          <a:ext cx="1193313" cy="119331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4995-3AE2-CF47-A103-00E1CD9036E3}">
      <dsp:nvSpPr>
        <dsp:cNvPr id="0" name=""/>
        <dsp:cNvSpPr/>
      </dsp:nvSpPr>
      <dsp:spPr>
        <a:xfrm rot="10800000">
          <a:off x="2161062" y="3072771"/>
          <a:ext cx="7395332" cy="1193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8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Content Delivery Networks (CDNs) and Cloud Providers</a:t>
          </a:r>
        </a:p>
      </dsp:txBody>
      <dsp:txXfrm rot="10800000">
        <a:off x="2459390" y="3072771"/>
        <a:ext cx="7097004" cy="1193313"/>
      </dsp:txXfrm>
    </dsp:sp>
    <dsp:sp modelId="{0A32149E-5E07-7742-9628-ED273218B570}">
      <dsp:nvSpPr>
        <dsp:cNvPr id="0" name=""/>
        <dsp:cNvSpPr/>
      </dsp:nvSpPr>
      <dsp:spPr>
        <a:xfrm>
          <a:off x="1564405" y="3072771"/>
          <a:ext cx="1193313" cy="119331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27/10/2020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ISOC - Blue template">
  <a:themeElements>
    <a:clrScheme name="MANRS">
      <a:dk1>
        <a:srgbClr val="0C1C2C"/>
      </a:dk1>
      <a:lt1>
        <a:srgbClr val="EEF2EC"/>
      </a:lt1>
      <a:dk2>
        <a:srgbClr val="1D63AF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out-MANRS-Presentation-POTX-Sep-2020" id="{B3D6B790-2C1B-8F4B-A809-CCF2A91E0959}" vid="{6BA48435-7860-2247-AE8C-2D4585DD62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ISOC - Blue template</Template>
  <TotalTime>34</TotalTime>
  <Words>514</Words>
  <Application>Microsoft Macintosh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.AppleSystemUIFont</vt:lpstr>
      <vt:lpstr>Arial</vt:lpstr>
      <vt:lpstr>Calibri</vt:lpstr>
      <vt:lpstr>Hind Light</vt:lpstr>
      <vt:lpstr>Hind Medium</vt:lpstr>
      <vt:lpstr>ISOC - Blue template</vt:lpstr>
      <vt:lpstr>PowerPoint Presentation</vt:lpstr>
      <vt:lpstr>PowerPoint Presentation</vt:lpstr>
      <vt:lpstr>MANRS Programmes </vt:lpstr>
      <vt:lpstr>PowerPoint Presentation</vt:lpstr>
      <vt:lpstr>Overview</vt:lpstr>
      <vt:lpstr>MANRS Research Group 2020 initiatives</vt:lpstr>
      <vt:lpstr>MANRS Research Group long term initiatives</vt:lpstr>
      <vt:lpstr>PowerPoint Presentation</vt:lpstr>
      <vt:lpstr>PowerPoint Presentation</vt:lpstr>
      <vt:lpstr>Help Is Available</vt:lpstr>
      <vt:lpstr>MANRS Implementation Guide for Network Operators</vt:lpstr>
      <vt:lpstr>MANRS Tutorials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Mimeur</dc:creator>
  <cp:lastModifiedBy>Boris Mimeur</cp:lastModifiedBy>
  <cp:revision>6</cp:revision>
  <dcterms:created xsi:type="dcterms:W3CDTF">2020-10-20T01:39:25Z</dcterms:created>
  <dcterms:modified xsi:type="dcterms:W3CDTF">2020-10-27T12:17:05Z</dcterms:modified>
</cp:coreProperties>
</file>