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02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DAD65-506A-4577-A906-B73502E5D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638747-E595-487F-9003-2D84661007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9BFFB-9860-4DF4-BDEC-0636E1C4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C82C1-F040-4E7C-A26F-E655F594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A0481-4A4C-49A2-A836-5D025A75C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6679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900FB-733B-4133-94F1-9C26F5DC4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0A100-7F0D-4243-91D9-C512D7008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B7FBC-73B4-44FE-AAB9-7C9175758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D2908-2C17-4535-A025-CF4A4EDE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7AA75-B287-48A0-BE63-BF70E98F9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5704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94B61-99D5-447C-ACD2-43D43D539F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3B0ED8-056C-4C4A-9582-C68AC8E58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67ADF-026C-4FDA-B180-37C829242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2CE59-ABB9-46BE-8C36-509AFD31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50660-A9C1-40F4-A6D8-6E49826B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15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61A74-E0EF-4B2F-BB2F-D9C230B7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493A-0008-44C0-83BA-58C8373D6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C2134-61E5-4C07-9DB7-A81B3AA7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60AF9-AD66-459B-B01A-A3A74013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FB7FC-37C6-45AA-B64A-103B12CA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44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3D3C7-7F67-4106-81E0-3B7DB5C30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42376-01CA-452A-B9F0-147F5FE19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6735D-F59B-49BD-9F52-06FB0FB3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E6418-1D4A-4EA6-B25E-87A3211C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C8D23-7E3F-44D0-BC2F-E9296656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053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268A-811D-4A2B-B8E8-1CD978614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8A8E0-3493-44A9-8716-03CFD1D04D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355CE6-12E4-4B10-A91A-167ECE271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EE2A7-B9D8-4123-995A-FBCFE8B9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A367A-50C3-4B46-B89F-E39AD0724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C383E-820F-4149-9A54-4F779961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32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E63B6-78E1-4A09-BC35-DBAB7CC0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851EB-2EB5-4408-81B2-A8B521345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9DAC0-3121-4CB2-9691-1E6D9AD1E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5B449A-DE80-45A6-B578-5F777085E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622CA-FEBC-41A6-948F-ACB907452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AC60C-3AFA-40F4-A882-F84A0FFDB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0A436B-9300-43AE-8B21-AB665D16D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A64ABF-AEB1-47BA-8793-92DFADBD4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512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FD85-13E2-45ED-8989-608507C12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913F5-0A3B-4BEA-9740-26AF3A43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F17D58-9BD9-470D-A65E-B72E066D2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28517-80A5-4BB3-AB1C-F12CF4B90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254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5AABF-2072-408A-B3CC-DB8CE69D9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E17A2B-82B1-4843-9E42-46A00804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64F83B-0043-48A8-878C-A8CDAEE3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136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74D8-82BA-4371-8CAF-7A061298B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3A312-2659-4AED-A3F9-AB2D7223F3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9DD0D-E03F-495F-A435-C78E1D8C2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77068-EE56-488E-95B2-0FE2742D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31CA5-69C7-44FF-BB51-735D5D02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6B6FC-9A4A-4B92-908C-EC49631BB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78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CD24-6775-44A6-B20E-C1CF5D06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15382-791E-4FE9-B599-CA447BB6F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D01F1-ACAD-4F1E-93D5-5B2BD22CE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779BE-EB6E-4D17-A499-65B828FA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863CC-1F2E-47FD-BE8E-AA2D8FBE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FE1B46-321E-4592-B24A-0E64307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4467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DB50FF-CCC1-4BFC-9181-E990C945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D7874-1B16-4FD1-8D35-E80EEB106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42D2D-F3BD-45BA-808B-B36825645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8166D-FA1E-4892-8179-33CB9C1C9AF4}" type="datetimeFigureOut">
              <a:rPr lang="en-IE" smtClean="0"/>
              <a:t>28/10/2020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31E544-890F-43EA-AA9B-3AC2F3E59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C9D78-5B2D-4EC6-9EC9-2A3E428C92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7FEE6-D18B-4811-8DAC-CFB9E28365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122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965F-D6D8-4FBA-8F14-54C616588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Anti-Abuse Working Group</a:t>
            </a:r>
            <a:br>
              <a:rPr lang="en-IE" dirty="0"/>
            </a:br>
            <a:r>
              <a:rPr lang="en-IE" dirty="0">
                <a:solidFill>
                  <a:schemeClr val="bg1"/>
                </a:solidFill>
              </a:rPr>
              <a:t>RIPE 81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F0DF1A-D3E3-4E6C-A80B-82666CB4F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>
            <a:noAutofit/>
          </a:bodyPr>
          <a:lstStyle/>
          <a:p>
            <a:r>
              <a:rPr lang="en-IE" sz="3200" dirty="0">
                <a:solidFill>
                  <a:schemeClr val="bg1"/>
                </a:solidFill>
              </a:rPr>
              <a:t>Tobias Knecht</a:t>
            </a:r>
          </a:p>
          <a:p>
            <a:r>
              <a:rPr lang="en-IE" sz="3200" dirty="0">
                <a:solidFill>
                  <a:schemeClr val="bg1"/>
                </a:solidFill>
              </a:rPr>
              <a:t>Brian Nisbet</a:t>
            </a:r>
          </a:p>
          <a:p>
            <a:r>
              <a:rPr lang="en-IE" sz="3200" dirty="0">
                <a:solidFill>
                  <a:schemeClr val="bg1"/>
                </a:solidFill>
              </a:rPr>
              <a:t>Alireza Vaziri</a:t>
            </a:r>
          </a:p>
        </p:txBody>
      </p:sp>
    </p:spTree>
    <p:extLst>
      <p:ext uri="{BB962C8B-B14F-4D97-AF65-F5344CB8AC3E}">
        <p14:creationId xmlns:p14="http://schemas.microsoft.com/office/powerpoint/2010/main" val="343231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A: Administrative Matters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Welcome</a:t>
            </a:r>
          </a:p>
          <a:p>
            <a:r>
              <a:rPr lang="en-IE" dirty="0">
                <a:solidFill>
                  <a:schemeClr val="bg1"/>
                </a:solidFill>
              </a:rPr>
              <a:t>Scribe, Chat, Steno, Livestream</a:t>
            </a:r>
          </a:p>
          <a:p>
            <a:r>
              <a:rPr lang="en-IE" dirty="0">
                <a:solidFill>
                  <a:schemeClr val="bg1"/>
                </a:solidFill>
              </a:rPr>
              <a:t>Chat Etiquette</a:t>
            </a:r>
          </a:p>
          <a:p>
            <a:r>
              <a:rPr lang="en-IE" dirty="0">
                <a:solidFill>
                  <a:schemeClr val="bg1"/>
                </a:solidFill>
              </a:rPr>
              <a:t>Rating Talks</a:t>
            </a:r>
          </a:p>
          <a:p>
            <a:r>
              <a:rPr lang="en-IE" dirty="0">
                <a:solidFill>
                  <a:schemeClr val="bg1"/>
                </a:solidFill>
              </a:rPr>
              <a:t>Approve Minutes from RIPE 80</a:t>
            </a:r>
          </a:p>
          <a:p>
            <a:r>
              <a:rPr lang="en-IE" dirty="0">
                <a:solidFill>
                  <a:schemeClr val="bg1"/>
                </a:solidFill>
              </a:rPr>
              <a:t>Finalise Agenda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6711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F8C56D7-3088-42FF-8C90-2BC63900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B: Update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9B0319-C205-4D59-B997-CEE2BFC3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Recent List Discussion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2177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020CD-F4B6-404B-970B-B3D5A5AC8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C: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2E591-F653-425A-87FD-18A2470AF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C.1. Status of Policy Proposal 2019-04  - Validation of “abuse-mailbox”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>
                <a:solidFill>
                  <a:schemeClr val="bg1"/>
                </a:solidFill>
              </a:rPr>
              <a:t>C.2. Open discussion on abuse validation &amp; next steps</a:t>
            </a:r>
          </a:p>
        </p:txBody>
      </p:sp>
    </p:spTree>
    <p:extLst>
      <p:ext uri="{BB962C8B-B14F-4D97-AF65-F5344CB8AC3E}">
        <p14:creationId xmlns:p14="http://schemas.microsoft.com/office/powerpoint/2010/main" val="100450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71EFF-A327-4A03-B7FF-5E1501239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>
            <a:normAutofit/>
          </a:bodyPr>
          <a:lstStyle/>
          <a:p>
            <a:r>
              <a:rPr lang="en-IE" sz="4400" dirty="0">
                <a:solidFill>
                  <a:schemeClr val="bg1"/>
                </a:solidFill>
              </a:rPr>
              <a:t>X: AOB</a:t>
            </a:r>
          </a:p>
          <a:p>
            <a:endParaRPr lang="en-IE" sz="4400" dirty="0">
              <a:solidFill>
                <a:schemeClr val="bg1"/>
              </a:solidFill>
            </a:endParaRPr>
          </a:p>
          <a:p>
            <a:r>
              <a:rPr lang="en-IE" sz="4400" dirty="0">
                <a:solidFill>
                  <a:schemeClr val="bg1"/>
                </a:solidFill>
              </a:rPr>
              <a:t>Z: Agenda for RIPE 82</a:t>
            </a:r>
          </a:p>
        </p:txBody>
      </p:sp>
    </p:spTree>
    <p:extLst>
      <p:ext uri="{BB962C8B-B14F-4D97-AF65-F5344CB8AC3E}">
        <p14:creationId xmlns:p14="http://schemas.microsoft.com/office/powerpoint/2010/main" val="203845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Anti-Abuse Working Group RIPE 81</vt:lpstr>
      <vt:lpstr>A: Administrative Matters</vt:lpstr>
      <vt:lpstr>B: Update</vt:lpstr>
      <vt:lpstr>C: Policies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Anti-Abuse Working Group RIPE 80</dc:title>
  <dc:creator>Brian Nisbet</dc:creator>
  <cp:lastModifiedBy>Brian Nisbet</cp:lastModifiedBy>
  <cp:revision>3</cp:revision>
  <dcterms:created xsi:type="dcterms:W3CDTF">2020-05-13T09:25:39Z</dcterms:created>
  <dcterms:modified xsi:type="dcterms:W3CDTF">2020-10-28T09:38:11Z</dcterms:modified>
</cp:coreProperties>
</file>