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456" r:id="rId3"/>
    <p:sldId id="443" r:id="rId4"/>
    <p:sldId id="284" r:id="rId5"/>
    <p:sldId id="457" r:id="rId6"/>
    <p:sldId id="282" r:id="rId7"/>
    <p:sldId id="453" r:id="rId8"/>
    <p:sldId id="428" r:id="rId9"/>
    <p:sldId id="442" r:id="rId10"/>
    <p:sldId id="266"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Hind Light" charset="0"/>
        <a:ea typeface="ＭＳ Ｐゴシック" charset="-128"/>
        <a:cs typeface="+mn-cs"/>
      </a:defRPr>
    </a:lvl1pPr>
    <a:lvl2pPr marL="457200" algn="l" rtl="0" fontAlgn="base">
      <a:spcBef>
        <a:spcPct val="0"/>
      </a:spcBef>
      <a:spcAft>
        <a:spcPct val="0"/>
      </a:spcAft>
      <a:defRPr kern="1200">
        <a:solidFill>
          <a:schemeClr val="tx1"/>
        </a:solidFill>
        <a:latin typeface="Hind Light" charset="0"/>
        <a:ea typeface="ＭＳ Ｐゴシック" charset="-128"/>
        <a:cs typeface="+mn-cs"/>
      </a:defRPr>
    </a:lvl2pPr>
    <a:lvl3pPr marL="914400" algn="l" rtl="0" fontAlgn="base">
      <a:spcBef>
        <a:spcPct val="0"/>
      </a:spcBef>
      <a:spcAft>
        <a:spcPct val="0"/>
      </a:spcAft>
      <a:defRPr kern="1200">
        <a:solidFill>
          <a:schemeClr val="tx1"/>
        </a:solidFill>
        <a:latin typeface="Hind Light" charset="0"/>
        <a:ea typeface="ＭＳ Ｐゴシック" charset="-128"/>
        <a:cs typeface="+mn-cs"/>
      </a:defRPr>
    </a:lvl3pPr>
    <a:lvl4pPr marL="1371600" algn="l" rtl="0" fontAlgn="base">
      <a:spcBef>
        <a:spcPct val="0"/>
      </a:spcBef>
      <a:spcAft>
        <a:spcPct val="0"/>
      </a:spcAft>
      <a:defRPr kern="1200">
        <a:solidFill>
          <a:schemeClr val="tx1"/>
        </a:solidFill>
        <a:latin typeface="Hind Light" charset="0"/>
        <a:ea typeface="ＭＳ Ｐゴシック" charset="-128"/>
        <a:cs typeface="+mn-cs"/>
      </a:defRPr>
    </a:lvl4pPr>
    <a:lvl5pPr marL="1828800" algn="l" rtl="0" fontAlgn="base">
      <a:spcBef>
        <a:spcPct val="0"/>
      </a:spcBef>
      <a:spcAft>
        <a:spcPct val="0"/>
      </a:spcAft>
      <a:defRPr kern="1200">
        <a:solidFill>
          <a:schemeClr val="tx1"/>
        </a:solidFill>
        <a:latin typeface="Hind Light" charset="0"/>
        <a:ea typeface="ＭＳ Ｐゴシック" charset="-128"/>
        <a:cs typeface="+mn-cs"/>
      </a:defRPr>
    </a:lvl5pPr>
    <a:lvl6pPr marL="2286000" algn="l" defTabSz="914400" rtl="0" eaLnBrk="1" latinLnBrk="0" hangingPunct="1">
      <a:defRPr kern="1200">
        <a:solidFill>
          <a:schemeClr val="tx1"/>
        </a:solidFill>
        <a:latin typeface="Hind Light" charset="0"/>
        <a:ea typeface="ＭＳ Ｐゴシック" charset="-128"/>
        <a:cs typeface="+mn-cs"/>
      </a:defRPr>
    </a:lvl6pPr>
    <a:lvl7pPr marL="2743200" algn="l" defTabSz="914400" rtl="0" eaLnBrk="1" latinLnBrk="0" hangingPunct="1">
      <a:defRPr kern="1200">
        <a:solidFill>
          <a:schemeClr val="tx1"/>
        </a:solidFill>
        <a:latin typeface="Hind Light" charset="0"/>
        <a:ea typeface="ＭＳ Ｐゴシック" charset="-128"/>
        <a:cs typeface="+mn-cs"/>
      </a:defRPr>
    </a:lvl7pPr>
    <a:lvl8pPr marL="3200400" algn="l" defTabSz="914400" rtl="0" eaLnBrk="1" latinLnBrk="0" hangingPunct="1">
      <a:defRPr kern="1200">
        <a:solidFill>
          <a:schemeClr val="tx1"/>
        </a:solidFill>
        <a:latin typeface="Hind Light" charset="0"/>
        <a:ea typeface="ＭＳ Ｐゴシック" charset="-128"/>
        <a:cs typeface="+mn-cs"/>
      </a:defRPr>
    </a:lvl8pPr>
    <a:lvl9pPr marL="3657600" algn="l" defTabSz="914400" rtl="0" eaLnBrk="1" latinLnBrk="0" hangingPunct="1">
      <a:defRPr kern="1200">
        <a:solidFill>
          <a:schemeClr val="tx1"/>
        </a:solidFill>
        <a:latin typeface="Hind Light"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43E50"/>
    <a:srgbClr val="EEF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8"/>
    <p:restoredTop sz="78299"/>
  </p:normalViewPr>
  <p:slideViewPr>
    <p:cSldViewPr snapToGrid="0" snapToObjects="1">
      <p:cViewPr varScale="1">
        <p:scale>
          <a:sx n="94" d="100"/>
          <a:sy n="94" d="100"/>
        </p:scale>
        <p:origin x="1592" y="192"/>
      </p:cViewPr>
      <p:guideLst>
        <p:guide orient="horz" pos="2160"/>
        <p:guide pos="3840"/>
      </p:guideLst>
    </p:cSldViewPr>
  </p:slideViewPr>
  <p:notesTextViewPr>
    <p:cViewPr>
      <p:scale>
        <a:sx n="1" d="1"/>
        <a:sy n="1" d="1"/>
      </p:scale>
      <p:origin x="0" y="0"/>
    </p:cViewPr>
  </p:notesTextViewPr>
  <p:sorterViewPr>
    <p:cViewPr>
      <p:scale>
        <a:sx n="141" d="100"/>
        <a:sy n="141" d="100"/>
      </p:scale>
      <p:origin x="0" y="0"/>
    </p:cViewPr>
  </p:sorterViewPr>
  <p:notesViewPr>
    <p:cSldViewPr snapToGrid="0" snapToObjects="1">
      <p:cViewPr varScale="1">
        <p:scale>
          <a:sx n="160" d="100"/>
          <a:sy n="160" d="100"/>
        </p:scale>
        <p:origin x="47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98BAE-C84A-694A-898B-5CF88760D6F5}" type="datetimeFigureOut">
              <a:rPr lang="en-US" smtClean="0"/>
              <a:t>10/27/20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2F491E-6BDF-894F-89D9-4BED6DF379E7}" type="slidenum">
              <a:rPr lang="en-US" smtClean="0"/>
              <a:t>‹#›</a:t>
            </a:fld>
            <a:endParaRPr lang="en-US" dirty="0"/>
          </a:p>
        </p:txBody>
      </p:sp>
    </p:spTree>
    <p:extLst>
      <p:ext uri="{BB962C8B-B14F-4D97-AF65-F5344CB8AC3E}">
        <p14:creationId xmlns:p14="http://schemas.microsoft.com/office/powerpoint/2010/main" val="163700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dirty="0">
                <a:latin typeface="+mn-lt"/>
                <a:ea typeface="+mn-ea"/>
              </a:defRPr>
            </a:lvl1pPr>
          </a:lstStyle>
          <a:p>
            <a:pPr>
              <a:defRPr/>
            </a:pPr>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74FA06C-4A8C-0E48-B922-007B77153C27}" type="datetimeFigureOut">
              <a:rPr lang="en-GB" altLang="en-US"/>
              <a:pPr/>
              <a:t>27/10/2020</a:t>
            </a:fld>
            <a:endParaRPr lang="en-GB"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620D7F3-EDE1-C147-A04A-D4416A638280}" type="slidenum">
              <a:rPr lang="en-GB" altLang="en-US"/>
              <a:pPr/>
              <a:t>‹#›</a:t>
            </a:fld>
            <a:endParaRPr lang="en-GB" altLang="en-US" dirty="0"/>
          </a:p>
        </p:txBody>
      </p:sp>
    </p:spTree>
    <p:extLst>
      <p:ext uri="{BB962C8B-B14F-4D97-AF65-F5344CB8AC3E}">
        <p14:creationId xmlns:p14="http://schemas.microsoft.com/office/powerpoint/2010/main" val="19206635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mn-cs"/>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B620D7F3-EDE1-C147-A04A-D4416A638280}" type="slidenum">
              <a:rPr lang="en-GB" altLang="en-US" smtClean="0"/>
              <a:pPr/>
              <a:t>10</a:t>
            </a:fld>
            <a:endParaRPr lang="en-GB" altLang="en-US" dirty="0"/>
          </a:p>
        </p:txBody>
      </p:sp>
    </p:spTree>
    <p:extLst>
      <p:ext uri="{BB962C8B-B14F-4D97-AF65-F5344CB8AC3E}">
        <p14:creationId xmlns:p14="http://schemas.microsoft.com/office/powerpoint/2010/main" val="39040125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 2019">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9929813" y="2970213"/>
            <a:ext cx="17287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9999" y="3355200"/>
            <a:ext cx="11109600" cy="456728"/>
          </a:xfrm>
        </p:spPr>
        <p:txBody>
          <a:bodyPr wrap="square">
            <a:spAutoFit/>
          </a:bodyPr>
          <a:lstStyle>
            <a:lvl1pPr>
              <a:defRPr lang="en-GB" sz="2800" dirty="0">
                <a:solidFill>
                  <a:schemeClr val="tx2"/>
                </a:solidFill>
                <a:latin typeface="+mn-lt"/>
                <a:ea typeface="+mj-ea"/>
                <a:cs typeface="+mj-cs"/>
              </a:defRPr>
            </a:lvl1pPr>
          </a:lstStyle>
          <a:p>
            <a:pPr lvl="0"/>
            <a:r>
              <a:rPr lang="en-GB"/>
              <a:t>Click to edit Master subtitle style</a:t>
            </a:r>
            <a:endParaRPr lang="en-GB" dirty="0"/>
          </a:p>
        </p:txBody>
      </p:sp>
      <p:sp>
        <p:nvSpPr>
          <p:cNvPr id="2" name="Title 1"/>
          <p:cNvSpPr>
            <a:spLocks noGrp="1"/>
          </p:cNvSpPr>
          <p:nvPr>
            <p:ph type="ctrTitle"/>
          </p:nvPr>
        </p:nvSpPr>
        <p:spPr>
          <a:xfrm>
            <a:off x="540000" y="2856637"/>
            <a:ext cx="11109600" cy="503215"/>
          </a:xfrm>
        </p:spPr>
        <p:txBody>
          <a:bodyPr/>
          <a:lstStyle>
            <a:lvl1pPr algn="l">
              <a:lnSpc>
                <a:spcPct val="109000"/>
              </a:lnSpc>
              <a:defRPr sz="3200">
                <a:solidFill>
                  <a:srgbClr val="EEF2EC"/>
                </a:solidFill>
              </a:defRPr>
            </a:lvl1pPr>
          </a:lstStyle>
          <a:p>
            <a:r>
              <a:rPr lang="en-GB"/>
              <a:t>Click to edit Master title style</a:t>
            </a:r>
            <a:endParaRPr lang="en-GB" dirty="0"/>
          </a:p>
        </p:txBody>
      </p:sp>
      <p:sp>
        <p:nvSpPr>
          <p:cNvPr id="10" name="Text Placeholder 9"/>
          <p:cNvSpPr>
            <a:spLocks noGrp="1"/>
          </p:cNvSpPr>
          <p:nvPr>
            <p:ph type="body" sz="quarter" idx="10"/>
          </p:nvPr>
        </p:nvSpPr>
        <p:spPr>
          <a:xfrm>
            <a:off x="540000" y="5605544"/>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rgbClr val="EEF2EC"/>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15" name="Text Placeholder 9"/>
          <p:cNvSpPr>
            <a:spLocks noGrp="1"/>
          </p:cNvSpPr>
          <p:nvPr>
            <p:ph type="body" sz="quarter" idx="11"/>
          </p:nvPr>
        </p:nvSpPr>
        <p:spPr>
          <a:xfrm>
            <a:off x="540000" y="573969"/>
            <a:ext cx="4097551" cy="270074"/>
          </a:xfrm>
        </p:spPr>
        <p:txBody>
          <a:bodyPr>
            <a:spAutoFit/>
          </a:bodyPr>
          <a:lstStyle>
            <a:lvl1pPr marL="0" indent="0">
              <a:lnSpc>
                <a:spcPct val="117000"/>
              </a:lnSpc>
              <a:buFont typeface="Arial" charset="0"/>
              <a:buNone/>
              <a:defRPr sz="1500">
                <a:solidFill>
                  <a:srgbClr val="EEF2EC"/>
                </a:solidFill>
                <a:latin typeface="+mn-lt"/>
              </a:defRPr>
            </a:lvl1pPr>
            <a:lvl2pPr marL="0" indent="0">
              <a:lnSpc>
                <a:spcPct val="117000"/>
              </a:lnSpc>
              <a:buFont typeface="Arial" charset="0"/>
              <a:buNone/>
              <a:defRPr sz="1500">
                <a:solidFill>
                  <a:srgbClr val="EEF2EC"/>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p:txBody>
      </p:sp>
    </p:spTree>
    <p:extLst>
      <p:ext uri="{BB962C8B-B14F-4D97-AF65-F5344CB8AC3E}">
        <p14:creationId xmlns:p14="http://schemas.microsoft.com/office/powerpoint/2010/main" val="1882536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impliquer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GB" sz="6000" dirty="0" err="1"/>
              <a:t>S’impliquer</a:t>
            </a:r>
            <a:r>
              <a:rPr lang="en-GB" sz="6000" dirty="0"/>
              <a:t>.</a:t>
            </a:r>
            <a:endParaRPr lang="en-GB" dirty="0"/>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9762ADA9-0755-1F48-8532-9AFBBB73FAAF}" type="slidenum">
              <a:rPr lang="uk-UA" altLang="en-US"/>
              <a:pPr/>
              <a:t>‹#›</a:t>
            </a:fld>
            <a:endParaRPr lang="uk-UA" altLang="en-US" dirty="0"/>
          </a:p>
        </p:txBody>
      </p:sp>
      <p:pic>
        <p:nvPicPr>
          <p:cNvPr id="13" name="Picture 8">
            <a:extLst>
              <a:ext uri="{FF2B5EF4-FFF2-40B4-BE49-F238E27FC236}">
                <a16:creationId xmlns:a16="http://schemas.microsoft.com/office/drawing/2014/main" id="{E78F9AB8-C2DE-8840-A447-1EF8514DC154}"/>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FA6CC9D8-EA65-8344-B6CC-9206558F1DE4}"/>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2D054C14-6453-C34C-8CDE-A7F08EA5C7A7}"/>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41B67737-358B-4046-801D-159673F0ACD3}"/>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CF70CE88-FDD1-294C-866F-F3976E549C2B}"/>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098613EC-EEB3-2B43-AE0D-85BC14358A69}"/>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94BDE812-3AE5-A44E-B126-3596AECE09E4}"/>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6DB01C16-3F46-3C45-AECC-39A1049981E6}"/>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852384F9-E979-C044-8CCB-3F0196843C56}"/>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20679752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 2019">
    <p:spTree>
      <p:nvGrpSpPr>
        <p:cNvPr id="1" name=""/>
        <p:cNvGrpSpPr/>
        <p:nvPr/>
      </p:nvGrpSpPr>
      <p:grpSpPr>
        <a:xfrm>
          <a:off x="0" y="0"/>
          <a:ext cx="0" cy="0"/>
          <a:chOff x="0" y="0"/>
          <a:chExt cx="0" cy="0"/>
        </a:xfrm>
      </p:grpSpPr>
      <p:sp>
        <p:nvSpPr>
          <p:cNvPr id="2" name="Title 1"/>
          <p:cNvSpPr>
            <a:spLocks noGrp="1"/>
          </p:cNvSpPr>
          <p:nvPr>
            <p:ph type="title"/>
          </p:nvPr>
        </p:nvSpPr>
        <p:spPr>
          <a:xfrm>
            <a:off x="540976" y="567101"/>
            <a:ext cx="11121296" cy="537799"/>
          </a:xfrm>
        </p:spPr>
        <p:txBody>
          <a:bodyPr/>
          <a:lstStyle>
            <a:lvl1pPr>
              <a:defRPr sz="3000"/>
            </a:lvl1pPr>
          </a:lstStyle>
          <a:p>
            <a:r>
              <a:rPr lang="en-GB"/>
              <a:t>Click to edit Master title style</a:t>
            </a:r>
            <a:endParaRPr lang="en-GB" dirty="0"/>
          </a:p>
        </p:txBody>
      </p:sp>
      <p:sp>
        <p:nvSpPr>
          <p:cNvPr id="3" name="Content Placeholder 2"/>
          <p:cNvSpPr>
            <a:spLocks noGrp="1"/>
          </p:cNvSpPr>
          <p:nvPr>
            <p:ph idx="1"/>
          </p:nvPr>
        </p:nvSpPr>
        <p:spPr>
          <a:xfrm>
            <a:off x="540000" y="1548400"/>
            <a:ext cx="11122272"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Slide Number Placeholder 9"/>
          <p:cNvSpPr>
            <a:spLocks noGrp="1"/>
          </p:cNvSpPr>
          <p:nvPr>
            <p:ph type="sldNum" sz="quarter" idx="15"/>
          </p:nvPr>
        </p:nvSpPr>
        <p:spPr/>
        <p:txBody>
          <a:bodyPr/>
          <a:lstStyle>
            <a:lvl1pPr>
              <a:defRPr/>
            </a:lvl1pPr>
          </a:lstStyle>
          <a:p>
            <a:fld id="{9EE1D23A-55C4-7542-8A1B-C225D7430AAE}" type="slidenum">
              <a:rPr lang="uk-UA" altLang="en-US"/>
              <a:pPr/>
              <a:t>‹#›</a:t>
            </a:fld>
            <a:endParaRPr lang="uk-UA" altLang="en-US" dirty="0"/>
          </a:p>
        </p:txBody>
      </p:sp>
    </p:spTree>
    <p:extLst>
      <p:ext uri="{BB962C8B-B14F-4D97-AF65-F5344CB8AC3E}">
        <p14:creationId xmlns:p14="http://schemas.microsoft.com/office/powerpoint/2010/main" val="287337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 2019">
    <p:spTree>
      <p:nvGrpSpPr>
        <p:cNvPr id="1" name=""/>
        <p:cNvGrpSpPr/>
        <p:nvPr/>
      </p:nvGrpSpPr>
      <p:grpSpPr>
        <a:xfrm>
          <a:off x="0" y="0"/>
          <a:ext cx="0" cy="0"/>
          <a:chOff x="0" y="0"/>
          <a:chExt cx="0" cy="0"/>
        </a:xfrm>
      </p:grpSpPr>
      <p:sp>
        <p:nvSpPr>
          <p:cNvPr id="2" name="Title 1"/>
          <p:cNvSpPr>
            <a:spLocks noGrp="1"/>
          </p:cNvSpPr>
          <p:nvPr>
            <p:ph type="title"/>
          </p:nvPr>
        </p:nvSpPr>
        <p:spPr>
          <a:xfrm>
            <a:off x="540976" y="567101"/>
            <a:ext cx="11121296" cy="575899"/>
          </a:xfrm>
        </p:spPr>
        <p:txBody>
          <a:bodyPr/>
          <a:lstStyle>
            <a:lvl1pPr>
              <a:defRPr sz="3000"/>
            </a:lvl1pPr>
          </a:lstStyle>
          <a:p>
            <a:r>
              <a:rPr lang="en-GB"/>
              <a:t>Click to edit Master title style</a:t>
            </a:r>
            <a:endParaRPr lang="en-GB" dirty="0"/>
          </a:p>
        </p:txBody>
      </p:sp>
      <p:sp>
        <p:nvSpPr>
          <p:cNvPr id="8" name="Slide Number Placeholder 9"/>
          <p:cNvSpPr>
            <a:spLocks noGrp="1"/>
          </p:cNvSpPr>
          <p:nvPr>
            <p:ph type="sldNum" sz="quarter" idx="19"/>
          </p:nvPr>
        </p:nvSpPr>
        <p:spPr/>
        <p:txBody>
          <a:bodyPr/>
          <a:lstStyle>
            <a:lvl1pPr>
              <a:defRPr/>
            </a:lvl1pPr>
          </a:lstStyle>
          <a:p>
            <a:fld id="{761E0F2E-4DC0-BB41-853A-E92710F05ADB}" type="slidenum">
              <a:rPr lang="uk-UA" altLang="en-US"/>
              <a:pPr/>
              <a:t>‹#›</a:t>
            </a:fld>
            <a:endParaRPr lang="uk-UA" altLang="en-US" dirty="0"/>
          </a:p>
        </p:txBody>
      </p:sp>
      <p:sp>
        <p:nvSpPr>
          <p:cNvPr id="12" name="Content Placeholder 2"/>
          <p:cNvSpPr>
            <a:spLocks noGrp="1"/>
          </p:cNvSpPr>
          <p:nvPr>
            <p:ph idx="21"/>
          </p:nvPr>
        </p:nvSpPr>
        <p:spPr>
          <a:xfrm>
            <a:off x="540000" y="1548400"/>
            <a:ext cx="5478179"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3" name="Content Placeholder 2"/>
          <p:cNvSpPr>
            <a:spLocks noGrp="1"/>
          </p:cNvSpPr>
          <p:nvPr>
            <p:ph idx="1"/>
          </p:nvPr>
        </p:nvSpPr>
        <p:spPr>
          <a:xfrm>
            <a:off x="6179485" y="1548400"/>
            <a:ext cx="5482290"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1742661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image – 2019">
    <p:spTree>
      <p:nvGrpSpPr>
        <p:cNvPr id="1" name=""/>
        <p:cNvGrpSpPr/>
        <p:nvPr/>
      </p:nvGrpSpPr>
      <p:grpSpPr>
        <a:xfrm>
          <a:off x="0" y="0"/>
          <a:ext cx="0" cy="0"/>
          <a:chOff x="0" y="0"/>
          <a:chExt cx="0" cy="0"/>
        </a:xfrm>
      </p:grpSpPr>
      <p:sp>
        <p:nvSpPr>
          <p:cNvPr id="8" name="Rectangle 7"/>
          <p:cNvSpPr/>
          <p:nvPr userDrawn="1"/>
        </p:nvSpPr>
        <p:spPr>
          <a:xfrm>
            <a:off x="6175375" y="522288"/>
            <a:ext cx="5486400" cy="55816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Title 1"/>
          <p:cNvSpPr>
            <a:spLocks noGrp="1"/>
          </p:cNvSpPr>
          <p:nvPr>
            <p:ph type="title"/>
          </p:nvPr>
        </p:nvSpPr>
        <p:spPr>
          <a:xfrm>
            <a:off x="540976" y="567101"/>
            <a:ext cx="5477203" cy="575899"/>
          </a:xfrm>
        </p:spPr>
        <p:txBody>
          <a:bodyPr rIns="0"/>
          <a:lstStyle>
            <a:lvl1pPr>
              <a:defRPr sz="3000"/>
            </a:lvl1pPr>
          </a:lstStyle>
          <a:p>
            <a:r>
              <a:rPr lang="en-GB"/>
              <a:t>Click to edit Master title style</a:t>
            </a:r>
            <a:endParaRPr lang="en-GB" dirty="0"/>
          </a:p>
        </p:txBody>
      </p:sp>
      <p:sp>
        <p:nvSpPr>
          <p:cNvPr id="6" name="Text Placeholder 5"/>
          <p:cNvSpPr>
            <a:spLocks noGrp="1"/>
          </p:cNvSpPr>
          <p:nvPr>
            <p:ph type="body" sz="quarter" idx="18"/>
          </p:nvPr>
        </p:nvSpPr>
        <p:spPr>
          <a:xfrm>
            <a:off x="6286356" y="661060"/>
            <a:ext cx="5375915" cy="387927"/>
          </a:xfrm>
        </p:spPr>
        <p:txBody>
          <a:bodyPr/>
          <a:lstStyle>
            <a:lvl1pPr>
              <a:lnSpc>
                <a:spcPct val="100000"/>
              </a:lnSpc>
              <a:defRPr sz="1000"/>
            </a:lvl1pPr>
            <a:lvl2pPr>
              <a:lnSpc>
                <a:spcPct val="100000"/>
              </a:lnSpc>
              <a:defRPr sz="1000"/>
            </a:lvl2pPr>
          </a:lstStyle>
          <a:p>
            <a:pPr lvl="0"/>
            <a:r>
              <a:rPr lang="en-GB"/>
              <a:t>Click to edit Master text styles</a:t>
            </a:r>
          </a:p>
          <a:p>
            <a:pPr lvl="1"/>
            <a:r>
              <a:rPr lang="en-GB"/>
              <a:t>Second level</a:t>
            </a:r>
          </a:p>
        </p:txBody>
      </p:sp>
      <p:sp>
        <p:nvSpPr>
          <p:cNvPr id="10" name="Slide Number Placeholder 9"/>
          <p:cNvSpPr>
            <a:spLocks noGrp="1"/>
          </p:cNvSpPr>
          <p:nvPr>
            <p:ph type="sldNum" sz="quarter" idx="20"/>
          </p:nvPr>
        </p:nvSpPr>
        <p:spPr/>
        <p:txBody>
          <a:bodyPr/>
          <a:lstStyle>
            <a:lvl1pPr>
              <a:defRPr/>
            </a:lvl1pPr>
          </a:lstStyle>
          <a:p>
            <a:fld id="{615C06CD-839C-FC4C-913F-8EDF978843EE}" type="slidenum">
              <a:rPr lang="uk-UA" altLang="en-US"/>
              <a:pPr/>
              <a:t>‹#›</a:t>
            </a:fld>
            <a:endParaRPr lang="uk-UA" altLang="en-US" dirty="0"/>
          </a:p>
        </p:txBody>
      </p:sp>
      <p:sp>
        <p:nvSpPr>
          <p:cNvPr id="9" name="Content Placeholder 2"/>
          <p:cNvSpPr>
            <a:spLocks noGrp="1"/>
          </p:cNvSpPr>
          <p:nvPr>
            <p:ph idx="21"/>
          </p:nvPr>
        </p:nvSpPr>
        <p:spPr>
          <a:xfrm>
            <a:off x="540000" y="1548400"/>
            <a:ext cx="5478179"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7680009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large image – 2019">
    <p:spTree>
      <p:nvGrpSpPr>
        <p:cNvPr id="1" name=""/>
        <p:cNvGrpSpPr/>
        <p:nvPr/>
      </p:nvGrpSpPr>
      <p:grpSpPr>
        <a:xfrm>
          <a:off x="0" y="0"/>
          <a:ext cx="0" cy="0"/>
          <a:chOff x="0" y="0"/>
          <a:chExt cx="0" cy="0"/>
        </a:xfrm>
      </p:grpSpPr>
      <p:sp>
        <p:nvSpPr>
          <p:cNvPr id="5" name="Picture Placeholder 4"/>
          <p:cNvSpPr>
            <a:spLocks noGrp="1"/>
          </p:cNvSpPr>
          <p:nvPr>
            <p:ph type="pic" sz="quarter" idx="19"/>
          </p:nvPr>
        </p:nvSpPr>
        <p:spPr>
          <a:xfrm>
            <a:off x="6168855" y="0"/>
            <a:ext cx="6023145" cy="6857999"/>
          </a:xfrm>
        </p:spPr>
        <p:txBody>
          <a:bodyPr/>
          <a:lstStyle/>
          <a:p>
            <a:pPr lvl="0"/>
            <a:r>
              <a:rPr lang="en-GB" noProof="0"/>
              <a:t>Click icon to add picture</a:t>
            </a:r>
            <a:endParaRPr lang="en-GB" noProof="0" dirty="0"/>
          </a:p>
        </p:txBody>
      </p:sp>
      <p:sp>
        <p:nvSpPr>
          <p:cNvPr id="2" name="Title 1"/>
          <p:cNvSpPr>
            <a:spLocks noGrp="1"/>
          </p:cNvSpPr>
          <p:nvPr>
            <p:ph type="title"/>
          </p:nvPr>
        </p:nvSpPr>
        <p:spPr>
          <a:xfrm>
            <a:off x="540977" y="567101"/>
            <a:ext cx="5483696" cy="613999"/>
          </a:xfrm>
        </p:spPr>
        <p:txBody>
          <a:bodyPr rIns="0"/>
          <a:lstStyle>
            <a:lvl1pPr>
              <a:defRPr sz="3000"/>
            </a:lvl1pPr>
          </a:lstStyle>
          <a:p>
            <a:r>
              <a:rPr lang="en-GB"/>
              <a:t>Click to edit Master title style</a:t>
            </a:r>
            <a:endParaRPr lang="en-GB" dirty="0"/>
          </a:p>
        </p:txBody>
      </p:sp>
      <p:sp>
        <p:nvSpPr>
          <p:cNvPr id="11" name="Text Placeholder 5"/>
          <p:cNvSpPr>
            <a:spLocks noGrp="1"/>
          </p:cNvSpPr>
          <p:nvPr>
            <p:ph type="body" sz="quarter" idx="18"/>
          </p:nvPr>
        </p:nvSpPr>
        <p:spPr>
          <a:xfrm>
            <a:off x="6286356" y="661060"/>
            <a:ext cx="5375915" cy="387927"/>
          </a:xfrm>
        </p:spPr>
        <p:txBody>
          <a:bodyPr/>
          <a:lstStyle>
            <a:lvl1pPr>
              <a:lnSpc>
                <a:spcPct val="100000"/>
              </a:lnSpc>
              <a:defRPr sz="1000">
                <a:solidFill>
                  <a:srgbClr val="FFFFFF"/>
                </a:solidFill>
              </a:defRPr>
            </a:lvl1pPr>
            <a:lvl2pPr>
              <a:lnSpc>
                <a:spcPct val="100000"/>
              </a:lnSpc>
              <a:defRPr sz="1000">
                <a:solidFill>
                  <a:srgbClr val="FFFFFF"/>
                </a:solidFill>
              </a:defRPr>
            </a:lvl2pPr>
          </a:lstStyle>
          <a:p>
            <a:pPr lvl="0"/>
            <a:r>
              <a:rPr lang="en-GB"/>
              <a:t>Click to edit Master text styles</a:t>
            </a:r>
          </a:p>
          <a:p>
            <a:pPr lvl="1"/>
            <a:r>
              <a:rPr lang="en-GB"/>
              <a:t>Second level</a:t>
            </a:r>
          </a:p>
        </p:txBody>
      </p:sp>
      <p:sp>
        <p:nvSpPr>
          <p:cNvPr id="9" name="Slide Number Placeholder 9"/>
          <p:cNvSpPr>
            <a:spLocks noGrp="1"/>
          </p:cNvSpPr>
          <p:nvPr>
            <p:ph type="sldNum" sz="quarter" idx="21"/>
          </p:nvPr>
        </p:nvSpPr>
        <p:spPr/>
        <p:txBody>
          <a:bodyPr/>
          <a:lstStyle>
            <a:lvl1pPr>
              <a:defRPr/>
            </a:lvl1pPr>
          </a:lstStyle>
          <a:p>
            <a:fld id="{C2CDEF37-006E-254D-A210-0434C0C6BB13}" type="slidenum">
              <a:rPr lang="uk-UA" altLang="en-US"/>
              <a:pPr/>
              <a:t>‹#›</a:t>
            </a:fld>
            <a:endParaRPr lang="uk-UA" altLang="en-US" dirty="0"/>
          </a:p>
        </p:txBody>
      </p:sp>
      <p:sp>
        <p:nvSpPr>
          <p:cNvPr id="15" name="Content Placeholder 2"/>
          <p:cNvSpPr>
            <a:spLocks noGrp="1"/>
          </p:cNvSpPr>
          <p:nvPr>
            <p:ph idx="22"/>
          </p:nvPr>
        </p:nvSpPr>
        <p:spPr>
          <a:xfrm>
            <a:off x="540000" y="1548400"/>
            <a:ext cx="5478179" cy="3220368"/>
          </a:xfrm>
        </p:spPr>
        <p:txBody>
          <a:bodyPr/>
          <a:lstStyle>
            <a:lvl1pPr>
              <a:spcAft>
                <a:spcPts val="1200"/>
              </a:spcAft>
              <a:defRPr b="0" i="0">
                <a:latin typeface="+mn-lt"/>
                <a:ea typeface="Hind Medium" charset="0"/>
                <a:cs typeface="Hind Medium" charset="0"/>
              </a:defRPr>
            </a:lvl1pPr>
            <a:lvl2pPr>
              <a:lnSpc>
                <a:spcPct val="114000"/>
              </a:lnSpc>
              <a:defRPr sz="1800">
                <a:latin typeface="+mn-lt"/>
              </a:defRPr>
            </a:lvl2pPr>
            <a:lvl3pPr>
              <a:lnSpc>
                <a:spcPct val="114000"/>
              </a:lnSpc>
              <a:spcAft>
                <a:spcPts val="0"/>
              </a:spcAft>
              <a:defRPr sz="1800">
                <a:latin typeface="+mn-lt"/>
              </a:defRPr>
            </a:lvl3pPr>
            <a:lvl4pPr>
              <a:lnSpc>
                <a:spcPct val="114000"/>
              </a:lnSpc>
              <a:defRPr sz="1800">
                <a:latin typeface="+mn-lt"/>
              </a:defRPr>
            </a:lvl4pPr>
            <a:lvl5pPr>
              <a:lnSpc>
                <a:spcPct val="114000"/>
              </a:lnSpc>
              <a:defRPr sz="1800">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1537146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 2019">
    <p:spTree>
      <p:nvGrpSpPr>
        <p:cNvPr id="1" name=""/>
        <p:cNvGrpSpPr/>
        <p:nvPr/>
      </p:nvGrpSpPr>
      <p:grpSpPr>
        <a:xfrm>
          <a:off x="0" y="0"/>
          <a:ext cx="0" cy="0"/>
          <a:chOff x="0" y="0"/>
          <a:chExt cx="0" cy="0"/>
        </a:xfrm>
      </p:grpSpPr>
      <p:sp>
        <p:nvSpPr>
          <p:cNvPr id="2" name="Title 1"/>
          <p:cNvSpPr>
            <a:spLocks noGrp="1"/>
          </p:cNvSpPr>
          <p:nvPr>
            <p:ph type="title"/>
          </p:nvPr>
        </p:nvSpPr>
        <p:spPr>
          <a:xfrm>
            <a:off x="540976" y="567101"/>
            <a:ext cx="11121296" cy="537799"/>
          </a:xfrm>
        </p:spPr>
        <p:txBody>
          <a:bodyPr rIns="0"/>
          <a:lstStyle>
            <a:lvl1pPr>
              <a:defRPr sz="3000"/>
            </a:lvl1pPr>
          </a:lstStyle>
          <a:p>
            <a:r>
              <a:rPr lang="en-GB" noProof="0"/>
              <a:t>Click to edit Master title style</a:t>
            </a:r>
            <a:endParaRPr lang="en-GB" noProof="0" dirty="0"/>
          </a:p>
        </p:txBody>
      </p:sp>
      <p:sp>
        <p:nvSpPr>
          <p:cNvPr id="5" name="Slide Number Placeholder 9"/>
          <p:cNvSpPr>
            <a:spLocks noGrp="1"/>
          </p:cNvSpPr>
          <p:nvPr>
            <p:ph type="sldNum" sz="quarter" idx="11"/>
          </p:nvPr>
        </p:nvSpPr>
        <p:spPr/>
        <p:txBody>
          <a:bodyPr/>
          <a:lstStyle>
            <a:lvl1pPr>
              <a:defRPr/>
            </a:lvl1pPr>
          </a:lstStyle>
          <a:p>
            <a:fld id="{F49E1E4A-834C-074E-9FF0-961A1F8067B6}" type="slidenum">
              <a:rPr lang="en-GB" altLang="en-US" noProof="0" smtClean="0"/>
              <a:pPr/>
              <a:t>‹#›</a:t>
            </a:fld>
            <a:endParaRPr lang="en-GB" altLang="en-US" noProof="0" dirty="0"/>
          </a:p>
        </p:txBody>
      </p:sp>
    </p:spTree>
    <p:extLst>
      <p:ext uri="{BB962C8B-B14F-4D97-AF65-F5344CB8AC3E}">
        <p14:creationId xmlns:p14="http://schemas.microsoft.com/office/powerpoint/2010/main" val="19477315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2019">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851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0D59-17E4-054C-A8D9-A6A7ED91CA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2FF294-C852-F64B-83C3-F39A0EF19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28FE1-56D8-CA42-A5FD-EC9CB779807F}"/>
              </a:ext>
            </a:extLst>
          </p:cNvPr>
          <p:cNvSpPr>
            <a:spLocks noGrp="1"/>
          </p:cNvSpPr>
          <p:nvPr>
            <p:ph type="dt" sz="half" idx="10"/>
          </p:nvPr>
        </p:nvSpPr>
        <p:spPr/>
        <p:txBody>
          <a:bodyPr/>
          <a:lstStyle/>
          <a:p>
            <a:fld id="{E25E0C2C-C62D-3749-97D1-28BE61535433}" type="datetimeFigureOut">
              <a:rPr lang="en-US" smtClean="0"/>
              <a:t>10/27/20</a:t>
            </a:fld>
            <a:endParaRPr lang="en-US"/>
          </a:p>
        </p:txBody>
      </p:sp>
      <p:sp>
        <p:nvSpPr>
          <p:cNvPr id="5" name="Footer Placeholder 4">
            <a:extLst>
              <a:ext uri="{FF2B5EF4-FFF2-40B4-BE49-F238E27FC236}">
                <a16:creationId xmlns:a16="http://schemas.microsoft.com/office/drawing/2014/main" id="{B140DBDB-B1A7-9648-9048-805ADDF4B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40F14-DFBB-F346-BBE4-CB40C1E8436F}"/>
              </a:ext>
            </a:extLst>
          </p:cNvPr>
          <p:cNvSpPr>
            <a:spLocks noGrp="1"/>
          </p:cNvSpPr>
          <p:nvPr>
            <p:ph type="sldNum" sz="quarter" idx="12"/>
          </p:nvPr>
        </p:nvSpPr>
        <p:spPr/>
        <p:txBody>
          <a:bodyPr/>
          <a:lstStyle/>
          <a:p>
            <a:fld id="{88E4128E-E74A-1948-86AC-069A1DCAB453}" type="slidenum">
              <a:rPr lang="en-US" smtClean="0"/>
              <a:t>‹#›</a:t>
            </a:fld>
            <a:endParaRPr lang="en-US"/>
          </a:p>
        </p:txBody>
      </p:sp>
    </p:spTree>
    <p:extLst>
      <p:ext uri="{BB962C8B-B14F-4D97-AF65-F5344CB8AC3E}">
        <p14:creationId xmlns:p14="http://schemas.microsoft.com/office/powerpoint/2010/main" val="2541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ue divider - 2019">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000" y="4279119"/>
            <a:ext cx="5715734" cy="805092"/>
          </a:xfrm>
        </p:spPr>
        <p:txBody>
          <a:bodyPr wrap="square">
            <a:spAutoFit/>
          </a:bodyPr>
          <a:lstStyle>
            <a:lvl1pPr>
              <a:defRPr lang="en-GB" sz="2400" dirty="0">
                <a:solidFill>
                  <a:srgbClr val="EEF2EC"/>
                </a:solidFill>
                <a:latin typeface="+mn-lt"/>
                <a:ea typeface="+mj-ea"/>
                <a:cs typeface="+mj-cs"/>
              </a:defRPr>
            </a:lvl1pPr>
          </a:lstStyle>
          <a:p>
            <a:pPr lvl="0"/>
            <a:r>
              <a:rPr lang="en-GB"/>
              <a:t>Click to edit Master subtitle style</a:t>
            </a:r>
            <a:endParaRPr lang="en-GB" dirty="0"/>
          </a:p>
        </p:txBody>
      </p:sp>
      <p:sp>
        <p:nvSpPr>
          <p:cNvPr id="2" name="Title 1"/>
          <p:cNvSpPr>
            <a:spLocks noGrp="1"/>
          </p:cNvSpPr>
          <p:nvPr>
            <p:ph type="ctrTitle"/>
          </p:nvPr>
        </p:nvSpPr>
        <p:spPr>
          <a:xfrm>
            <a:off x="540000" y="2461259"/>
            <a:ext cx="11127883" cy="768224"/>
          </a:xfrm>
        </p:spPr>
        <p:txBody>
          <a:bodyPr/>
          <a:lstStyle>
            <a:lvl1pPr algn="l">
              <a:lnSpc>
                <a:spcPct val="104000"/>
              </a:lnSpc>
              <a:defRPr sz="4800">
                <a:solidFill>
                  <a:srgbClr val="EEF2EC"/>
                </a:solidFill>
              </a:defRPr>
            </a:lvl1pPr>
          </a:lstStyle>
          <a:p>
            <a:r>
              <a:rPr lang="en-GB"/>
              <a:t>Click to edit Master title style</a:t>
            </a:r>
            <a:endParaRPr lang="en-GB" dirty="0"/>
          </a:p>
        </p:txBody>
      </p:sp>
      <p:sp>
        <p:nvSpPr>
          <p:cNvPr id="6" name="Slide Number Placeholder 9"/>
          <p:cNvSpPr>
            <a:spLocks noGrp="1"/>
          </p:cNvSpPr>
          <p:nvPr>
            <p:ph type="sldNum" sz="quarter" idx="11"/>
          </p:nvPr>
        </p:nvSpPr>
        <p:spPr/>
        <p:txBody>
          <a:bodyPr/>
          <a:lstStyle>
            <a:lvl1pPr>
              <a:defRPr>
                <a:solidFill>
                  <a:srgbClr val="EEF2EC"/>
                </a:solidFill>
              </a:defRPr>
            </a:lvl1pPr>
          </a:lstStyle>
          <a:p>
            <a:fld id="{4B8AB820-61DF-364A-B4AF-D19149734C14}" type="slidenum">
              <a:rPr lang="uk-UA" altLang="en-US"/>
              <a:pPr/>
              <a:t>‹#›</a:t>
            </a:fld>
            <a:endParaRPr lang="uk-UA" altLang="en-US" dirty="0"/>
          </a:p>
        </p:txBody>
      </p:sp>
      <p:pic>
        <p:nvPicPr>
          <p:cNvPr id="7" name="Picture 8">
            <a:extLst>
              <a:ext uri="{FF2B5EF4-FFF2-40B4-BE49-F238E27FC236}">
                <a16:creationId xmlns:a16="http://schemas.microsoft.com/office/drawing/2014/main" id="{FFAC025B-CD05-2449-8571-259253BC462C}"/>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238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urple divider - 2019">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000" y="4279119"/>
            <a:ext cx="5715734" cy="805092"/>
          </a:xfrm>
        </p:spPr>
        <p:txBody>
          <a:bodyPr wrap="square">
            <a:spAutoFit/>
          </a:bodyPr>
          <a:lstStyle>
            <a:lvl1pPr>
              <a:defRPr lang="en-GB" sz="2400" dirty="0">
                <a:solidFill>
                  <a:srgbClr val="EEF2EC"/>
                </a:solidFill>
                <a:latin typeface="+mn-lt"/>
                <a:ea typeface="+mj-ea"/>
                <a:cs typeface="+mj-cs"/>
              </a:defRPr>
            </a:lvl1pPr>
          </a:lstStyle>
          <a:p>
            <a:pPr lvl="0"/>
            <a:r>
              <a:rPr lang="en-GB"/>
              <a:t>Click to edit Master subtitle style</a:t>
            </a:r>
            <a:endParaRPr lang="en-GB" dirty="0"/>
          </a:p>
        </p:txBody>
      </p:sp>
      <p:sp>
        <p:nvSpPr>
          <p:cNvPr id="2" name="Title 1"/>
          <p:cNvSpPr>
            <a:spLocks noGrp="1"/>
          </p:cNvSpPr>
          <p:nvPr>
            <p:ph type="ctrTitle"/>
          </p:nvPr>
        </p:nvSpPr>
        <p:spPr>
          <a:xfrm>
            <a:off x="540000" y="2461259"/>
            <a:ext cx="11127883" cy="768224"/>
          </a:xfrm>
        </p:spPr>
        <p:txBody>
          <a:bodyPr/>
          <a:lstStyle>
            <a:lvl1pPr algn="l">
              <a:lnSpc>
                <a:spcPct val="104000"/>
              </a:lnSpc>
              <a:defRPr sz="4800">
                <a:solidFill>
                  <a:srgbClr val="EEF2EC"/>
                </a:solidFill>
              </a:defRPr>
            </a:lvl1pPr>
          </a:lstStyle>
          <a:p>
            <a:r>
              <a:rPr lang="en-GB"/>
              <a:t>Click to edit Master title style</a:t>
            </a:r>
            <a:endParaRPr lang="en-GB" dirty="0"/>
          </a:p>
        </p:txBody>
      </p:sp>
      <p:sp>
        <p:nvSpPr>
          <p:cNvPr id="6" name="Slide Number Placeholder 9"/>
          <p:cNvSpPr>
            <a:spLocks noGrp="1"/>
          </p:cNvSpPr>
          <p:nvPr>
            <p:ph type="sldNum" sz="quarter" idx="11"/>
          </p:nvPr>
        </p:nvSpPr>
        <p:spPr/>
        <p:txBody>
          <a:bodyPr/>
          <a:lstStyle>
            <a:lvl1pPr>
              <a:defRPr>
                <a:solidFill>
                  <a:srgbClr val="EEF2EC"/>
                </a:solidFill>
              </a:defRPr>
            </a:lvl1pPr>
          </a:lstStyle>
          <a:p>
            <a:fld id="{68C4A143-42F1-CD4D-A024-23DD4025078D}" type="slidenum">
              <a:rPr lang="uk-UA" altLang="en-US"/>
              <a:pPr/>
              <a:t>‹#›</a:t>
            </a:fld>
            <a:endParaRPr lang="uk-UA" altLang="en-US" dirty="0"/>
          </a:p>
        </p:txBody>
      </p:sp>
      <p:pic>
        <p:nvPicPr>
          <p:cNvPr id="7" name="Picture 8">
            <a:extLst>
              <a:ext uri="{FF2B5EF4-FFF2-40B4-BE49-F238E27FC236}">
                <a16:creationId xmlns:a16="http://schemas.microsoft.com/office/drawing/2014/main" id="{C13F5956-8129-C94E-ADEE-B72ADE772713}"/>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199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statement – 2019">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1" name="Content Placeholder 2"/>
          <p:cNvSpPr>
            <a:spLocks noGrp="1"/>
          </p:cNvSpPr>
          <p:nvPr>
            <p:ph idx="1" hasCustomPrompt="1"/>
          </p:nvPr>
        </p:nvSpPr>
        <p:spPr>
          <a:xfrm>
            <a:off x="533250" y="525600"/>
            <a:ext cx="11129022" cy="5572800"/>
          </a:xfrm>
        </p:spPr>
        <p:txBody>
          <a:bodyPr anchor="ctr"/>
          <a:lstStyle>
            <a:lvl1pPr algn="ctr">
              <a:lnSpc>
                <a:spcPct val="110000"/>
              </a:lnSpc>
              <a:spcAft>
                <a:spcPts val="2000"/>
              </a:spcAft>
              <a:defRPr sz="3600" b="0" i="0" spc="50" baseline="0">
                <a:solidFill>
                  <a:srgbClr val="EEF2EC"/>
                </a:solidFill>
                <a:latin typeface="+mn-lt"/>
                <a:ea typeface="Hind Medium" charset="0"/>
                <a:cs typeface="Hind Medium" charset="0"/>
              </a:defRPr>
            </a:lvl1pPr>
            <a:lvl2pPr algn="ctr">
              <a:lnSpc>
                <a:spcPct val="110000"/>
              </a:lnSpc>
              <a:defRPr b="0" i="0">
                <a:solidFill>
                  <a:srgbClr val="EEF2EC"/>
                </a:solidFill>
                <a:latin typeface="Hind Medium" charset="0"/>
                <a:ea typeface="Hind Medium" charset="0"/>
                <a:cs typeface="Hind Medium" charset="0"/>
              </a:defRPr>
            </a:lvl2pPr>
            <a:lvl3pPr>
              <a:spcAft>
                <a:spcPts val="1500"/>
              </a:spcAft>
              <a:defRPr/>
            </a:lvl3pPr>
          </a:lstStyle>
          <a:p>
            <a:pPr lvl="0"/>
            <a:r>
              <a:rPr lang="en-US" dirty="0"/>
              <a:t>Large quote or statement style</a:t>
            </a:r>
          </a:p>
          <a:p>
            <a:pPr lvl="1"/>
            <a:r>
              <a:rPr lang="en-US" dirty="0"/>
              <a:t>Supporting content</a:t>
            </a:r>
            <a:endParaRPr lang="en-GB" dirty="0"/>
          </a:p>
        </p:txBody>
      </p:sp>
      <p:sp>
        <p:nvSpPr>
          <p:cNvPr id="5" name="Slide Number Placeholder 9"/>
          <p:cNvSpPr>
            <a:spLocks noGrp="1"/>
          </p:cNvSpPr>
          <p:nvPr>
            <p:ph type="sldNum" sz="quarter" idx="11"/>
          </p:nvPr>
        </p:nvSpPr>
        <p:spPr/>
        <p:txBody>
          <a:bodyPr/>
          <a:lstStyle>
            <a:lvl1pPr>
              <a:defRPr>
                <a:solidFill>
                  <a:srgbClr val="EEF2EC"/>
                </a:solidFill>
              </a:defRPr>
            </a:lvl1pPr>
          </a:lstStyle>
          <a:p>
            <a:fld id="{DBE5F007-28FD-B845-A833-24BC97E499D9}" type="slidenum">
              <a:rPr lang="uk-UA" altLang="en-US"/>
              <a:pPr/>
              <a:t>‹#›</a:t>
            </a:fld>
            <a:endParaRPr lang="uk-UA" altLang="en-US" dirty="0"/>
          </a:p>
        </p:txBody>
      </p:sp>
      <p:pic>
        <p:nvPicPr>
          <p:cNvPr id="6" name="Picture 8">
            <a:extLst>
              <a:ext uri="{FF2B5EF4-FFF2-40B4-BE49-F238E27FC236}">
                <a16:creationId xmlns:a16="http://schemas.microsoft.com/office/drawing/2014/main" id="{29AE2DD9-217C-004A-B8D0-ECA5031A805F}"/>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2035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GB" dirty="0"/>
              <a:t>Thank you.</a:t>
            </a:r>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18433E0E-72FD-FD40-88BA-BE70973222D5}" type="slidenum">
              <a:rPr lang="uk-UA" altLang="en-US"/>
              <a:pPr/>
              <a:t>‹#›</a:t>
            </a:fld>
            <a:endParaRPr lang="uk-UA" altLang="en-US" dirty="0"/>
          </a:p>
        </p:txBody>
      </p:sp>
      <p:pic>
        <p:nvPicPr>
          <p:cNvPr id="13" name="Picture 8">
            <a:extLst>
              <a:ext uri="{FF2B5EF4-FFF2-40B4-BE49-F238E27FC236}">
                <a16:creationId xmlns:a16="http://schemas.microsoft.com/office/drawing/2014/main" id="{E20CCC04-3D81-EB4E-B225-B023D49D9EE2}"/>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030578B3-4FB5-EB46-B26E-C450167C4103}"/>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62B933E7-CD18-1A48-BD0C-63156F754F95}"/>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46EE0865-633D-3245-8290-328BA0988FD7}"/>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628DC03A-AB18-2D43-94CE-4826C9B4A9F6}"/>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8D2C8175-2E56-8140-BE6E-2541C5AAE750}"/>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3A39328B-CCA5-084E-9410-E6D92F447DF4}"/>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4112DD6E-FCA0-C04B-A00E-C3D7A6EC0257}"/>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7C6E1771-63E4-9349-BBCF-7205F581A28F}"/>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2135130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Gracias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US" sz="6000" b="0" i="0" u="none" strike="noStrike" kern="1200" spc="20" dirty="0">
                <a:solidFill>
                  <a:schemeClr val="bg1"/>
                </a:solidFill>
                <a:effectLst/>
                <a:latin typeface="+mj-lt"/>
                <a:ea typeface="+mj-ea"/>
                <a:cs typeface="+mj-cs"/>
              </a:rPr>
              <a:t>Gracias</a:t>
            </a:r>
            <a:r>
              <a:rPr lang="en-GB" dirty="0"/>
              <a:t>.</a:t>
            </a:r>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18433E0E-72FD-FD40-88BA-BE70973222D5}" type="slidenum">
              <a:rPr lang="uk-UA" altLang="en-US"/>
              <a:pPr/>
              <a:t>‹#›</a:t>
            </a:fld>
            <a:endParaRPr lang="uk-UA" altLang="en-US" dirty="0"/>
          </a:p>
        </p:txBody>
      </p:sp>
      <p:pic>
        <p:nvPicPr>
          <p:cNvPr id="13" name="Picture 8">
            <a:extLst>
              <a:ext uri="{FF2B5EF4-FFF2-40B4-BE49-F238E27FC236}">
                <a16:creationId xmlns:a16="http://schemas.microsoft.com/office/drawing/2014/main" id="{E20CCC04-3D81-EB4E-B225-B023D49D9EE2}"/>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B258F769-D357-2643-B678-3416D2F559BA}"/>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186C6075-0A87-5948-81B0-B09848ADBC83}"/>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3D2BB2F6-0550-5045-82DF-A07FDAEA48FF}"/>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6C8DDC99-BFC2-7D4C-A83C-31794C60B8B1}"/>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089710AF-9383-6040-AB40-14E08CB4E5A3}"/>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1F2300AC-C336-7D40-8E40-EC4373A2B3A9}"/>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67D70263-5EA5-724C-9023-9E28F70E3DDC}"/>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55F99214-0A0D-BE4D-9043-477DF98E7025}"/>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2313423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Merci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US" sz="6000" b="0" i="0" u="none" strike="noStrike" kern="1200" spc="20" dirty="0">
                <a:solidFill>
                  <a:schemeClr val="bg1"/>
                </a:solidFill>
                <a:effectLst/>
                <a:latin typeface="+mj-lt"/>
                <a:ea typeface="+mj-ea"/>
                <a:cs typeface="+mj-cs"/>
              </a:rPr>
              <a:t>Merci</a:t>
            </a:r>
            <a:r>
              <a:rPr lang="en-GB" dirty="0"/>
              <a:t>.</a:t>
            </a:r>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18433E0E-72FD-FD40-88BA-BE70973222D5}" type="slidenum">
              <a:rPr lang="uk-UA" altLang="en-US"/>
              <a:pPr/>
              <a:t>‹#›</a:t>
            </a:fld>
            <a:endParaRPr lang="uk-UA" altLang="en-US" dirty="0"/>
          </a:p>
        </p:txBody>
      </p:sp>
      <p:pic>
        <p:nvPicPr>
          <p:cNvPr id="13" name="Picture 8">
            <a:extLst>
              <a:ext uri="{FF2B5EF4-FFF2-40B4-BE49-F238E27FC236}">
                <a16:creationId xmlns:a16="http://schemas.microsoft.com/office/drawing/2014/main" id="{E20CCC04-3D81-EB4E-B225-B023D49D9EE2}"/>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B258F769-D357-2643-B678-3416D2F559BA}"/>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186C6075-0A87-5948-81B0-B09848ADBC83}"/>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3D2BB2F6-0550-5045-82DF-A07FDAEA48FF}"/>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6C8DDC99-BFC2-7D4C-A83C-31794C60B8B1}"/>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089710AF-9383-6040-AB40-14E08CB4E5A3}"/>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1F2300AC-C336-7D40-8E40-EC4373A2B3A9}"/>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67D70263-5EA5-724C-9023-9E28F70E3DDC}"/>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55F99214-0A0D-BE4D-9043-477DF98E7025}"/>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508229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Get involved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GB" dirty="0"/>
              <a:t>Get involved.</a:t>
            </a:r>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9762ADA9-0755-1F48-8532-9AFBBB73FAAF}" type="slidenum">
              <a:rPr lang="uk-UA" altLang="en-US"/>
              <a:pPr/>
              <a:t>‹#›</a:t>
            </a:fld>
            <a:endParaRPr lang="uk-UA" altLang="en-US" dirty="0"/>
          </a:p>
        </p:txBody>
      </p:sp>
      <p:pic>
        <p:nvPicPr>
          <p:cNvPr id="13" name="Picture 8">
            <a:extLst>
              <a:ext uri="{FF2B5EF4-FFF2-40B4-BE49-F238E27FC236}">
                <a16:creationId xmlns:a16="http://schemas.microsoft.com/office/drawing/2014/main" id="{E78F9AB8-C2DE-8840-A447-1EF8514DC154}"/>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73362B42-4414-D340-B979-CC6975DDB7ED}"/>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0E615378-45EC-FA4E-80A0-827D30063D7D}"/>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354D780E-4B50-5B47-9663-9AAA5A3DDD7E}"/>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CCE6D4A0-D527-554B-900F-50AF984D55A6}"/>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AF81A2B7-48D0-B64A-ACEE-0E05CAAE4A5D}"/>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2723762B-35AC-854F-AD74-D96E7EE11E53}"/>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C15037DF-494F-F945-9DA6-678C0DAA384F}"/>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EF0EBEDE-35D0-A240-9675-E864BDE96688}"/>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690404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nvolúcrate – 2019">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4"/>
          <p:cNvSpPr txBox="1">
            <a:spLocks/>
          </p:cNvSpPr>
          <p:nvPr userDrawn="1"/>
        </p:nvSpPr>
        <p:spPr>
          <a:xfrm>
            <a:off x="540000" y="2281238"/>
            <a:ext cx="9001125" cy="1006475"/>
          </a:xfrm>
          <a:prstGeom prst="rect">
            <a:avLst/>
          </a:prstGeom>
        </p:spPr>
        <p:txBody>
          <a:bodyPr lIns="0" tIns="0" rIns="0" bIns="0">
            <a:spAutoFit/>
          </a:bodyPr>
          <a:lstStyle>
            <a:lvl1pPr algn="l" defTabSz="914400" rtl="0" eaLnBrk="1" latinLnBrk="0" hangingPunct="1">
              <a:lnSpc>
                <a:spcPct val="109000"/>
              </a:lnSpc>
              <a:spcBef>
                <a:spcPct val="0"/>
              </a:spcBef>
              <a:buNone/>
              <a:defRPr sz="6000" kern="1200" spc="20">
                <a:solidFill>
                  <a:schemeClr val="bg1"/>
                </a:solidFill>
                <a:latin typeface="+mj-lt"/>
                <a:ea typeface="+mj-ea"/>
                <a:cs typeface="+mj-cs"/>
              </a:defRPr>
            </a:lvl1pPr>
          </a:lstStyle>
          <a:p>
            <a:pPr fontAlgn="auto">
              <a:spcAft>
                <a:spcPts val="0"/>
              </a:spcAft>
              <a:defRPr/>
            </a:pPr>
            <a:r>
              <a:rPr lang="en-US" sz="6000" b="0" i="0" u="none" strike="noStrike" kern="1200" spc="20" dirty="0" err="1">
                <a:solidFill>
                  <a:schemeClr val="bg1"/>
                </a:solidFill>
                <a:effectLst/>
                <a:latin typeface="+mj-lt"/>
                <a:ea typeface="+mj-ea"/>
                <a:cs typeface="+mj-cs"/>
              </a:rPr>
              <a:t>Involúcrate</a:t>
            </a:r>
            <a:r>
              <a:rPr lang="en-US" sz="6000" b="0" i="0" u="none" strike="noStrike" kern="1200" spc="20" dirty="0">
                <a:solidFill>
                  <a:schemeClr val="bg1"/>
                </a:solidFill>
                <a:effectLst/>
                <a:latin typeface="+mj-lt"/>
                <a:ea typeface="+mj-ea"/>
                <a:cs typeface="+mj-cs"/>
              </a:rPr>
              <a:t>.</a:t>
            </a:r>
            <a:endParaRPr lang="en-GB" dirty="0"/>
          </a:p>
        </p:txBody>
      </p:sp>
      <p:sp>
        <p:nvSpPr>
          <p:cNvPr id="10" name="Text Placeholder 9"/>
          <p:cNvSpPr>
            <a:spLocks noGrp="1"/>
          </p:cNvSpPr>
          <p:nvPr>
            <p:ph type="body" sz="quarter" idx="10"/>
          </p:nvPr>
        </p:nvSpPr>
        <p:spPr>
          <a:xfrm>
            <a:off x="540000" y="4351780"/>
            <a:ext cx="4097551" cy="902123"/>
          </a:xfrm>
        </p:spPr>
        <p:txBody>
          <a:bodyPr/>
          <a:lstStyle>
            <a:lvl1pPr marL="0" indent="0">
              <a:lnSpc>
                <a:spcPct val="117000"/>
              </a:lnSpc>
              <a:buFont typeface="Arial" charset="0"/>
              <a:buNone/>
              <a:defRPr sz="1500">
                <a:solidFill>
                  <a:srgbClr val="EEF2EC"/>
                </a:solidFill>
              </a:defRPr>
            </a:lvl1pPr>
            <a:lvl2pPr marL="0" indent="0">
              <a:lnSpc>
                <a:spcPct val="117000"/>
              </a:lnSpc>
              <a:buFont typeface="Arial" charset="0"/>
              <a:buNone/>
              <a:defRPr sz="1500">
                <a:solidFill>
                  <a:schemeClr val="bg1"/>
                </a:solidFill>
              </a:defRPr>
            </a:lvl2pPr>
            <a:lvl3pPr marL="0" indent="0">
              <a:lnSpc>
                <a:spcPct val="117000"/>
              </a:lnSpc>
              <a:buNone/>
              <a:defRPr sz="1500">
                <a:solidFill>
                  <a:schemeClr val="tx2"/>
                </a:solidFill>
              </a:defRPr>
            </a:lvl3pPr>
            <a:lvl4pPr>
              <a:defRPr>
                <a:solidFill>
                  <a:srgbClr val="FFFFFF"/>
                </a:solidFill>
              </a:defRPr>
            </a:lvl4pPr>
            <a:lvl5pPr>
              <a:defRPr>
                <a:solidFill>
                  <a:srgbClr val="FFFFFF"/>
                </a:solidFill>
              </a:defRPr>
            </a:lvl5pPr>
          </a:lstStyle>
          <a:p>
            <a:pPr lvl="0"/>
            <a:r>
              <a:rPr lang="en-GB"/>
              <a:t>Click to edit Master text styles</a:t>
            </a:r>
          </a:p>
          <a:p>
            <a:pPr lvl="1"/>
            <a:r>
              <a:rPr lang="en-GB"/>
              <a:t>Second level</a:t>
            </a:r>
          </a:p>
          <a:p>
            <a:pPr lvl="2"/>
            <a:r>
              <a:rPr lang="en-GB"/>
              <a:t>Third level</a:t>
            </a:r>
          </a:p>
        </p:txBody>
      </p:sp>
      <p:sp>
        <p:nvSpPr>
          <p:cNvPr id="9" name="Slide Number Placeholder 9"/>
          <p:cNvSpPr>
            <a:spLocks noGrp="1"/>
          </p:cNvSpPr>
          <p:nvPr>
            <p:ph type="sldNum" sz="quarter" idx="12"/>
          </p:nvPr>
        </p:nvSpPr>
        <p:spPr/>
        <p:txBody>
          <a:bodyPr/>
          <a:lstStyle>
            <a:lvl1pPr>
              <a:defRPr>
                <a:solidFill>
                  <a:srgbClr val="EEF2EC"/>
                </a:solidFill>
              </a:defRPr>
            </a:lvl1pPr>
          </a:lstStyle>
          <a:p>
            <a:fld id="{9762ADA9-0755-1F48-8532-9AFBBB73FAAF}" type="slidenum">
              <a:rPr lang="uk-UA" altLang="en-US"/>
              <a:pPr/>
              <a:t>‹#›</a:t>
            </a:fld>
            <a:endParaRPr lang="uk-UA" altLang="en-US" dirty="0"/>
          </a:p>
        </p:txBody>
      </p:sp>
      <p:pic>
        <p:nvPicPr>
          <p:cNvPr id="13" name="Picture 8">
            <a:extLst>
              <a:ext uri="{FF2B5EF4-FFF2-40B4-BE49-F238E27FC236}">
                <a16:creationId xmlns:a16="http://schemas.microsoft.com/office/drawing/2014/main" id="{E78F9AB8-C2DE-8840-A447-1EF8514DC154}"/>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33400" y="6145276"/>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65">
            <a:extLst>
              <a:ext uri="{FF2B5EF4-FFF2-40B4-BE49-F238E27FC236}">
                <a16:creationId xmlns:a16="http://schemas.microsoft.com/office/drawing/2014/main" id="{FA6CC9D8-EA65-8344-B6CC-9206558F1DE4}"/>
              </a:ext>
            </a:extLst>
          </p:cNvPr>
          <p:cNvSpPr txBox="1">
            <a:spLocks/>
          </p:cNvSpPr>
          <p:nvPr userDrawn="1"/>
        </p:nvSpPr>
        <p:spPr>
          <a:xfrm>
            <a:off x="7759669" y="5189439"/>
            <a:ext cx="1812925" cy="49052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GB" dirty="0" err="1">
                <a:latin typeface="+mn-lt"/>
              </a:rPr>
              <a:t>internetsociety.org</a:t>
            </a:r>
            <a:endParaRPr lang="en-GB" dirty="0">
              <a:latin typeface="+mn-lt"/>
            </a:endParaRPr>
          </a:p>
          <a:p>
            <a:pPr fontAlgn="auto">
              <a:spcAft>
                <a:spcPts val="0"/>
              </a:spcAft>
              <a:defRPr/>
            </a:pPr>
            <a:r>
              <a:rPr lang="en-GB" dirty="0">
                <a:latin typeface="+mn-lt"/>
              </a:rPr>
              <a:t>@internetsociety</a:t>
            </a:r>
          </a:p>
        </p:txBody>
      </p:sp>
      <p:sp>
        <p:nvSpPr>
          <p:cNvPr id="15" name="Text Placeholder 7">
            <a:extLst>
              <a:ext uri="{FF2B5EF4-FFF2-40B4-BE49-F238E27FC236}">
                <a16:creationId xmlns:a16="http://schemas.microsoft.com/office/drawing/2014/main" id="{2D054C14-6453-C34C-8CDE-A7F08EA5C7A7}"/>
              </a:ext>
            </a:extLst>
          </p:cNvPr>
          <p:cNvSpPr txBox="1">
            <a:spLocks/>
          </p:cNvSpPr>
          <p:nvPr userDrawn="1"/>
        </p:nvSpPr>
        <p:spPr>
          <a:xfrm>
            <a:off x="7759669" y="2653916"/>
            <a:ext cx="1575151"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Quai de </a:t>
            </a:r>
            <a:r>
              <a:rPr lang="en-US" sz="1000" b="0" i="0" kern="1200" spc="20" dirty="0" err="1">
                <a:solidFill>
                  <a:srgbClr val="EEF2EC"/>
                </a:solidFill>
                <a:effectLst/>
                <a:latin typeface="+mn-lt"/>
                <a:ea typeface="Hind Medium" charset="0"/>
                <a:cs typeface="Hind Medium" charset="0"/>
              </a:rPr>
              <a:t>l’île</a:t>
            </a:r>
            <a:r>
              <a:rPr lang="en-US" sz="1000" b="0" i="0" kern="1200" spc="20" dirty="0">
                <a:solidFill>
                  <a:srgbClr val="EEF2EC"/>
                </a:solidFill>
                <a:effectLst/>
                <a:latin typeface="+mn-lt"/>
                <a:ea typeface="Hind Medium" charset="0"/>
                <a:cs typeface="Hind Medium" charset="0"/>
              </a:rPr>
              <a:t> 13</a:t>
            </a:r>
            <a:br>
              <a:rPr lang="en-US" dirty="0"/>
            </a:br>
            <a:r>
              <a:rPr lang="en-US" sz="1000" b="0" i="0" kern="1200" spc="20" dirty="0">
                <a:solidFill>
                  <a:srgbClr val="EEF2EC"/>
                </a:solidFill>
                <a:effectLst/>
                <a:latin typeface="+mn-lt"/>
                <a:ea typeface="Hind Medium" charset="0"/>
                <a:cs typeface="Hind Medium" charset="0"/>
              </a:rPr>
              <a:t>CH-1204 Geneva</a:t>
            </a:r>
            <a:br>
              <a:rPr lang="en-US" dirty="0"/>
            </a:br>
            <a:r>
              <a:rPr lang="en-US" sz="1000" b="0" i="0" kern="1200" spc="20" dirty="0">
                <a:solidFill>
                  <a:srgbClr val="EEF2EC"/>
                </a:solidFill>
                <a:effectLst/>
                <a:latin typeface="+mn-lt"/>
                <a:ea typeface="Hind Medium" charset="0"/>
                <a:cs typeface="Hind Medium" charset="0"/>
              </a:rPr>
              <a:t>Switzerland</a:t>
            </a:r>
            <a:endParaRPr lang="en-GB" dirty="0"/>
          </a:p>
        </p:txBody>
      </p:sp>
      <p:sp>
        <p:nvSpPr>
          <p:cNvPr id="16" name="Text Placeholder 8">
            <a:extLst>
              <a:ext uri="{FF2B5EF4-FFF2-40B4-BE49-F238E27FC236}">
                <a16:creationId xmlns:a16="http://schemas.microsoft.com/office/drawing/2014/main" id="{41B67737-358B-4046-801D-159673F0ACD3}"/>
              </a:ext>
            </a:extLst>
          </p:cNvPr>
          <p:cNvSpPr txBox="1">
            <a:spLocks/>
          </p:cNvSpPr>
          <p:nvPr userDrawn="1"/>
        </p:nvSpPr>
        <p:spPr>
          <a:xfrm>
            <a:off x="9888537" y="2653916"/>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11710 Plaza America Drive Suite 400</a:t>
            </a:r>
            <a:br>
              <a:rPr lang="en-US" dirty="0"/>
            </a:br>
            <a:r>
              <a:rPr lang="en-US" sz="1000" b="0" i="0" kern="1200" spc="20" dirty="0">
                <a:solidFill>
                  <a:srgbClr val="EEF2EC"/>
                </a:solidFill>
                <a:effectLst/>
                <a:latin typeface="+mn-lt"/>
                <a:ea typeface="Hind Medium" charset="0"/>
                <a:cs typeface="Hind Medium" charset="0"/>
              </a:rPr>
              <a:t>Reston, VA 20190</a:t>
            </a:r>
            <a:r>
              <a:rPr lang="de-DE" dirty="0"/>
              <a:t>, USA</a:t>
            </a:r>
            <a:br>
              <a:rPr lang="de-DE" dirty="0"/>
            </a:br>
            <a:endParaRPr lang="de-DE" dirty="0"/>
          </a:p>
          <a:p>
            <a:pPr fontAlgn="auto">
              <a:spcAft>
                <a:spcPts val="0"/>
              </a:spcAft>
              <a:defRPr/>
            </a:pPr>
            <a:endParaRPr lang="en-GB" dirty="0"/>
          </a:p>
        </p:txBody>
      </p:sp>
      <p:sp>
        <p:nvSpPr>
          <p:cNvPr id="17" name="Text Placeholder 7">
            <a:extLst>
              <a:ext uri="{FF2B5EF4-FFF2-40B4-BE49-F238E27FC236}">
                <a16:creationId xmlns:a16="http://schemas.microsoft.com/office/drawing/2014/main" id="{CF70CE88-FDD1-294C-866F-F3976E549C2B}"/>
              </a:ext>
            </a:extLst>
          </p:cNvPr>
          <p:cNvSpPr txBox="1">
            <a:spLocks/>
          </p:cNvSpPr>
          <p:nvPr userDrawn="1"/>
        </p:nvSpPr>
        <p:spPr>
          <a:xfrm>
            <a:off x="7759669" y="3522746"/>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err="1">
                <a:solidFill>
                  <a:srgbClr val="EEF2EC"/>
                </a:solidFill>
                <a:effectLst/>
                <a:latin typeface="+mn-lt"/>
                <a:ea typeface="Hind Medium" charset="0"/>
                <a:cs typeface="Hind Medium" charset="0"/>
              </a:rPr>
              <a:t>Rambla</a:t>
            </a:r>
            <a:r>
              <a:rPr lang="en-US" sz="1000" b="0" i="0" kern="1200" spc="20" dirty="0">
                <a:solidFill>
                  <a:srgbClr val="EEF2EC"/>
                </a:solidFill>
                <a:effectLst/>
                <a:latin typeface="+mn-lt"/>
                <a:ea typeface="Hind Medium" charset="0"/>
                <a:cs typeface="Hind Medium" charset="0"/>
              </a:rPr>
              <a:t> </a:t>
            </a:r>
            <a:r>
              <a:rPr lang="en-US" sz="1000" b="0" i="0" kern="1200" spc="20" dirty="0" err="1">
                <a:solidFill>
                  <a:srgbClr val="EEF2EC"/>
                </a:solidFill>
                <a:effectLst/>
                <a:latin typeface="+mn-lt"/>
                <a:ea typeface="Hind Medium" charset="0"/>
                <a:cs typeface="Hind Medium" charset="0"/>
              </a:rPr>
              <a:t>Republica</a:t>
            </a:r>
            <a:r>
              <a:rPr lang="en-US" sz="1000" b="0" i="0" kern="1200" spc="20" dirty="0">
                <a:solidFill>
                  <a:srgbClr val="EEF2EC"/>
                </a:solidFill>
                <a:effectLst/>
                <a:latin typeface="+mn-lt"/>
                <a:ea typeface="Hind Medium" charset="0"/>
                <a:cs typeface="Hind Medium" charset="0"/>
              </a:rPr>
              <a:t> de Mexico 6125</a:t>
            </a:r>
            <a:br>
              <a:rPr lang="en-US" dirty="0"/>
            </a:br>
            <a:r>
              <a:rPr lang="en-US" sz="1000" b="0" i="0" kern="1200" spc="20" dirty="0">
                <a:solidFill>
                  <a:srgbClr val="EEF2EC"/>
                </a:solidFill>
                <a:effectLst/>
                <a:latin typeface="+mn-lt"/>
                <a:ea typeface="Hind Medium" charset="0"/>
                <a:cs typeface="Hind Medium" charset="0"/>
              </a:rPr>
              <a:t>11000 Montevideo,</a:t>
            </a:r>
          </a:p>
          <a:p>
            <a:pPr fontAlgn="auto">
              <a:spcAft>
                <a:spcPts val="0"/>
              </a:spcAft>
              <a:defRPr/>
            </a:pPr>
            <a:r>
              <a:rPr lang="en-US" sz="1000" b="0" i="0" kern="1200" spc="20" dirty="0">
                <a:solidFill>
                  <a:srgbClr val="EEF2EC"/>
                </a:solidFill>
                <a:effectLst/>
                <a:latin typeface="+mn-lt"/>
                <a:ea typeface="Hind Medium" charset="0"/>
                <a:cs typeface="Hind Medium" charset="0"/>
              </a:rPr>
              <a:t>Uruguay</a:t>
            </a:r>
            <a:endParaRPr lang="en-GB" dirty="0"/>
          </a:p>
        </p:txBody>
      </p:sp>
      <p:sp>
        <p:nvSpPr>
          <p:cNvPr id="18" name="Text Placeholder 8">
            <a:extLst>
              <a:ext uri="{FF2B5EF4-FFF2-40B4-BE49-F238E27FC236}">
                <a16:creationId xmlns:a16="http://schemas.microsoft.com/office/drawing/2014/main" id="{098613EC-EEB3-2B43-AE0D-85BC14358A69}"/>
              </a:ext>
            </a:extLst>
          </p:cNvPr>
          <p:cNvSpPr txBox="1">
            <a:spLocks/>
          </p:cNvSpPr>
          <p:nvPr userDrawn="1"/>
        </p:nvSpPr>
        <p:spPr>
          <a:xfrm>
            <a:off x="9888537" y="5189439"/>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9 Temasek Boulevard</a:t>
            </a:r>
            <a:br>
              <a:rPr lang="en-US" dirty="0"/>
            </a:br>
            <a:r>
              <a:rPr lang="en-US" sz="1000" b="0" i="0" kern="1200" spc="20" dirty="0">
                <a:solidFill>
                  <a:srgbClr val="EEF2EC"/>
                </a:solidFill>
                <a:effectLst/>
                <a:latin typeface="+mn-lt"/>
                <a:ea typeface="Hind Medium" charset="0"/>
                <a:cs typeface="Hind Medium" charset="0"/>
              </a:rPr>
              <a:t>#09-01 Suntec Tower Two</a:t>
            </a:r>
            <a:br>
              <a:rPr lang="en-US" dirty="0"/>
            </a:br>
            <a:r>
              <a:rPr lang="en-US" sz="1000" b="0" i="0" kern="1200" spc="20" dirty="0">
                <a:solidFill>
                  <a:srgbClr val="EEF2EC"/>
                </a:solidFill>
                <a:effectLst/>
                <a:latin typeface="+mn-lt"/>
                <a:ea typeface="Hind Medium" charset="0"/>
                <a:cs typeface="Hind Medium" charset="0"/>
              </a:rPr>
              <a:t>Singapore 038989</a:t>
            </a:r>
            <a:endParaRPr lang="de-DE" dirty="0"/>
          </a:p>
          <a:p>
            <a:pPr fontAlgn="auto">
              <a:spcAft>
                <a:spcPts val="0"/>
              </a:spcAft>
              <a:defRPr/>
            </a:pPr>
            <a:endParaRPr lang="en-GB" dirty="0"/>
          </a:p>
        </p:txBody>
      </p:sp>
      <p:sp>
        <p:nvSpPr>
          <p:cNvPr id="19" name="Text Placeholder 7">
            <a:extLst>
              <a:ext uri="{FF2B5EF4-FFF2-40B4-BE49-F238E27FC236}">
                <a16:creationId xmlns:a16="http://schemas.microsoft.com/office/drawing/2014/main" id="{94BDE812-3AE5-A44E-B126-3596AECE09E4}"/>
              </a:ext>
            </a:extLst>
          </p:cNvPr>
          <p:cNvSpPr txBox="1">
            <a:spLocks/>
          </p:cNvSpPr>
          <p:nvPr userDrawn="1"/>
        </p:nvSpPr>
        <p:spPr>
          <a:xfrm>
            <a:off x="7759669" y="4432654"/>
            <a:ext cx="1939700" cy="571144"/>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base"/>
            <a:r>
              <a:rPr lang="en-US" sz="1000" b="0" i="0" kern="1200" spc="20" dirty="0">
                <a:solidFill>
                  <a:srgbClr val="EEF2EC"/>
                </a:solidFill>
                <a:effectLst/>
                <a:latin typeface="+mn-lt"/>
                <a:ea typeface="Hind Medium" charset="0"/>
                <a:cs typeface="Hind Medium" charset="0"/>
              </a:rPr>
              <a:t>Sin El Fil, </a:t>
            </a:r>
            <a:r>
              <a:rPr lang="en-US" sz="1000" b="0" i="0" kern="1200" spc="20" dirty="0" err="1">
                <a:solidFill>
                  <a:srgbClr val="EEF2EC"/>
                </a:solidFill>
                <a:effectLst/>
                <a:latin typeface="+mn-lt"/>
                <a:ea typeface="Hind Medium" charset="0"/>
                <a:cs typeface="Hind Medium" charset="0"/>
              </a:rPr>
              <a:t>Dekwaneh</a:t>
            </a:r>
            <a:r>
              <a:rPr lang="en-US" sz="1000" b="0" i="0" kern="1200" spc="20" dirty="0">
                <a:solidFill>
                  <a:srgbClr val="EEF2EC"/>
                </a:solidFill>
                <a:effectLst/>
                <a:latin typeface="+mn-lt"/>
                <a:ea typeface="Hind Medium" charset="0"/>
                <a:cs typeface="Hind Medium" charset="0"/>
              </a:rPr>
              <a:t> Highway</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Aramex Building, 2nd Floor</a:t>
            </a:r>
            <a:br>
              <a:rPr lang="en-US" sz="1000" b="0" i="0" kern="1200" spc="20" dirty="0">
                <a:solidFill>
                  <a:srgbClr val="EEF2EC"/>
                </a:solidFill>
                <a:effectLst/>
                <a:latin typeface="+mn-lt"/>
                <a:ea typeface="Hind Medium" charset="0"/>
                <a:cs typeface="Hind Medium" charset="0"/>
              </a:rPr>
            </a:br>
            <a:r>
              <a:rPr lang="en-US" sz="1000" b="0" i="0" kern="1200" spc="20" dirty="0">
                <a:solidFill>
                  <a:srgbClr val="EEF2EC"/>
                </a:solidFill>
                <a:effectLst/>
                <a:latin typeface="+mn-lt"/>
                <a:ea typeface="Hind Medium" charset="0"/>
                <a:cs typeface="Hind Medium" charset="0"/>
              </a:rPr>
              <a:t>Beirut, Lebanon</a:t>
            </a:r>
          </a:p>
        </p:txBody>
      </p:sp>
      <p:sp>
        <p:nvSpPr>
          <p:cNvPr id="20" name="Text Placeholder 8">
            <a:extLst>
              <a:ext uri="{FF2B5EF4-FFF2-40B4-BE49-F238E27FC236}">
                <a16:creationId xmlns:a16="http://schemas.microsoft.com/office/drawing/2014/main" id="{6DB01C16-3F46-3C45-AECC-39A1049981E6}"/>
              </a:ext>
            </a:extLst>
          </p:cNvPr>
          <p:cNvSpPr txBox="1">
            <a:spLocks/>
          </p:cNvSpPr>
          <p:nvPr userDrawn="1"/>
        </p:nvSpPr>
        <p:spPr>
          <a:xfrm>
            <a:off x="9888537" y="4432654"/>
            <a:ext cx="1575151"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Science Park 400</a:t>
            </a:r>
            <a:br>
              <a:rPr lang="en-US" dirty="0"/>
            </a:br>
            <a:r>
              <a:rPr lang="en-US" sz="1000" b="0" i="0" kern="1200" spc="20" dirty="0">
                <a:solidFill>
                  <a:srgbClr val="EEF2EC"/>
                </a:solidFill>
                <a:effectLst/>
                <a:latin typeface="+mn-lt"/>
                <a:ea typeface="Hind Medium" charset="0"/>
                <a:cs typeface="Hind Medium" charset="0"/>
              </a:rPr>
              <a:t>1098 XH Amsterdam</a:t>
            </a:r>
            <a:br>
              <a:rPr lang="en-US" dirty="0"/>
            </a:br>
            <a:r>
              <a:rPr lang="en-US" sz="1000" b="0" i="0" kern="1200" spc="20" dirty="0">
                <a:solidFill>
                  <a:srgbClr val="EEF2EC"/>
                </a:solidFill>
                <a:effectLst/>
                <a:latin typeface="+mn-lt"/>
                <a:ea typeface="Hind Medium" charset="0"/>
                <a:cs typeface="Hind Medium" charset="0"/>
              </a:rPr>
              <a:t>Netherlands</a:t>
            </a:r>
            <a:br>
              <a:rPr lang="de-DE" dirty="0"/>
            </a:br>
            <a:endParaRPr lang="de-DE" dirty="0"/>
          </a:p>
          <a:p>
            <a:pPr fontAlgn="auto">
              <a:spcAft>
                <a:spcPts val="0"/>
              </a:spcAft>
              <a:defRPr/>
            </a:pPr>
            <a:endParaRPr lang="en-GB" dirty="0"/>
          </a:p>
        </p:txBody>
      </p:sp>
      <p:sp>
        <p:nvSpPr>
          <p:cNvPr id="21" name="Text Placeholder 7">
            <a:extLst>
              <a:ext uri="{FF2B5EF4-FFF2-40B4-BE49-F238E27FC236}">
                <a16:creationId xmlns:a16="http://schemas.microsoft.com/office/drawing/2014/main" id="{852384F9-E979-C044-8CCB-3F0196843C56}"/>
              </a:ext>
            </a:extLst>
          </p:cNvPr>
          <p:cNvSpPr txBox="1">
            <a:spLocks/>
          </p:cNvSpPr>
          <p:nvPr userDrawn="1"/>
        </p:nvSpPr>
        <p:spPr>
          <a:xfrm>
            <a:off x="9888537" y="3522746"/>
            <a:ext cx="1773238" cy="633797"/>
          </a:xfrm>
          <a:prstGeom prst="rect">
            <a:avLst/>
          </a:prstGeom>
        </p:spPr>
        <p:txBody>
          <a:bodyPr lIns="0" tIns="0" rIns="0" bIns="0"/>
          <a:lstStyle>
            <a:lvl1pPr marL="0" indent="0" algn="l" defTabSz="914400" rtl="0" eaLnBrk="1" latinLnBrk="0" hangingPunct="1">
              <a:lnSpc>
                <a:spcPct val="100000"/>
              </a:lnSpc>
              <a:spcBef>
                <a:spcPts val="0"/>
              </a:spcBef>
              <a:buFont typeface="Arial" charset="0"/>
              <a:buNone/>
              <a:defRPr sz="1000" b="0" i="0" kern="1200" spc="20">
                <a:solidFill>
                  <a:srgbClr val="EEF2EC"/>
                </a:solidFill>
                <a:latin typeface="+mn-lt"/>
                <a:ea typeface="Hind Medium" charset="0"/>
                <a:cs typeface="Hind Medium" charset="0"/>
              </a:defRPr>
            </a:lvl1pPr>
            <a:lvl2pPr marL="0" indent="0" algn="l" defTabSz="914400" rtl="0" eaLnBrk="1" latinLnBrk="0" hangingPunct="1">
              <a:lnSpc>
                <a:spcPct val="100000"/>
              </a:lnSpc>
              <a:spcBef>
                <a:spcPts val="0"/>
              </a:spcBef>
              <a:buFont typeface="Arial" charset="0"/>
              <a:buNone/>
              <a:tabLst/>
              <a:defRPr sz="1000" b="0" i="0" kern="1200" spc="20">
                <a:solidFill>
                  <a:srgbClr val="EEF2EC"/>
                </a:solidFill>
                <a:latin typeface="Hind Medium" charset="0"/>
                <a:ea typeface="Hind Medium" charset="0"/>
                <a:cs typeface="Hind Medium" charset="0"/>
              </a:defRPr>
            </a:lvl2pPr>
            <a:lvl3pPr marL="0" indent="0" algn="l" defTabSz="914400" rtl="0" eaLnBrk="1" latinLnBrk="0" hangingPunct="1">
              <a:lnSpc>
                <a:spcPct val="100000"/>
              </a:lnSpc>
              <a:spcBef>
                <a:spcPts val="0"/>
              </a:spcBef>
              <a:spcAft>
                <a:spcPts val="1500"/>
              </a:spcAft>
              <a:buSzPct val="72000"/>
              <a:buFont typeface=".AppleSystemUIFont" charset="-120"/>
              <a:buNone/>
              <a:tabLst/>
              <a:defRPr sz="1000" kern="1200" spc="20" baseline="0">
                <a:solidFill>
                  <a:schemeClr val="bg1"/>
                </a:solidFill>
                <a:latin typeface="+mn-lt"/>
                <a:ea typeface="+mn-ea"/>
                <a:cs typeface="+mn-cs"/>
              </a:defRPr>
            </a:lvl3pPr>
            <a:lvl4pPr marL="630000" indent="-162000" algn="l" defTabSz="914400" rtl="0" eaLnBrk="1" latinLnBrk="0" hangingPunct="1">
              <a:lnSpc>
                <a:spcPct val="106000"/>
              </a:lnSpc>
              <a:spcBef>
                <a:spcPts val="0"/>
              </a:spcBef>
              <a:buSzPct val="90000"/>
              <a:buFont typeface=".AppleSystemUIFont" charset="-120"/>
              <a:buChar char="–"/>
              <a:tabLst/>
              <a:defRPr sz="1800" kern="1200" spc="20">
                <a:solidFill>
                  <a:srgbClr val="FFFFFF"/>
                </a:solidFill>
                <a:latin typeface="+mn-lt"/>
                <a:ea typeface="+mn-ea"/>
                <a:cs typeface="+mn-cs"/>
              </a:defRPr>
            </a:lvl4pPr>
            <a:lvl5pPr marL="630000" indent="-162000" algn="l" defTabSz="914400" rtl="0" eaLnBrk="1" latinLnBrk="0" hangingPunct="1">
              <a:lnSpc>
                <a:spcPct val="106000"/>
              </a:lnSpc>
              <a:spcBef>
                <a:spcPts val="0"/>
              </a:spcBef>
              <a:spcAft>
                <a:spcPts val="1500"/>
              </a:spcAft>
              <a:buSzPct val="90000"/>
              <a:buFont typeface=".AppleSystemUIFont" charset="-120"/>
              <a:buChar char="–"/>
              <a:tabLst/>
              <a:defRPr sz="1800" kern="1200" spc="2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auto">
              <a:spcAft>
                <a:spcPts val="0"/>
              </a:spcAft>
              <a:defRPr/>
            </a:pPr>
            <a:r>
              <a:rPr lang="en-US" sz="1000" b="0" i="0" kern="1200" spc="20" dirty="0">
                <a:solidFill>
                  <a:srgbClr val="EEF2EC"/>
                </a:solidFill>
                <a:effectLst/>
                <a:latin typeface="+mn-lt"/>
                <a:ea typeface="Hind Medium" charset="0"/>
                <a:cs typeface="Hind Medium" charset="0"/>
              </a:rPr>
              <a:t>66 Centrepoint Drive</a:t>
            </a:r>
            <a:br>
              <a:rPr lang="en-US" dirty="0"/>
            </a:br>
            <a:r>
              <a:rPr lang="en-US" sz="1000" b="0" i="0" kern="1200" spc="20" dirty="0">
                <a:solidFill>
                  <a:srgbClr val="EEF2EC"/>
                </a:solidFill>
                <a:effectLst/>
                <a:latin typeface="+mn-lt"/>
                <a:ea typeface="Hind Medium" charset="0"/>
                <a:cs typeface="Hind Medium" charset="0"/>
              </a:rPr>
              <a:t>Nepean, Ontario, K2G 6J5</a:t>
            </a:r>
          </a:p>
          <a:p>
            <a:pPr fontAlgn="auto">
              <a:spcAft>
                <a:spcPts val="0"/>
              </a:spcAft>
              <a:defRPr/>
            </a:pPr>
            <a:r>
              <a:rPr lang="en-US" sz="1000" b="0" i="0" kern="1200" spc="20" dirty="0">
                <a:solidFill>
                  <a:srgbClr val="EEF2EC"/>
                </a:solidFill>
                <a:effectLst/>
                <a:latin typeface="+mn-lt"/>
                <a:ea typeface="Hind Medium" charset="0"/>
                <a:cs typeface="Hind Medium" charset="0"/>
              </a:rPr>
              <a:t>Canada</a:t>
            </a:r>
            <a:endParaRPr lang="en-GB" dirty="0"/>
          </a:p>
        </p:txBody>
      </p:sp>
    </p:spTree>
    <p:extLst>
      <p:ext uri="{BB962C8B-B14F-4D97-AF65-F5344CB8AC3E}">
        <p14:creationId xmlns:p14="http://schemas.microsoft.com/office/powerpoint/2010/main" val="39153008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29B5B731-2B2B-544A-A837-4DC8E68D0A54}"/>
              </a:ext>
            </a:extLst>
          </p:cNvPr>
          <p:cNvPicPr>
            <a:picLocks noChangeAspect="1"/>
          </p:cNvPicPr>
          <p:nvPr userDrawn="1"/>
        </p:nvPicPr>
        <p:blipFill>
          <a:blip r:embed="rId19" cstate="screen">
            <a:extLst>
              <a:ext uri="{28A0092B-C50C-407E-A947-70E740481C1C}">
                <a14:useLocalDpi xmlns:a14="http://schemas.microsoft.com/office/drawing/2010/main"/>
              </a:ext>
            </a:extLst>
          </a:blip>
          <a:srcRect/>
          <a:stretch>
            <a:fillRect/>
          </a:stretch>
        </p:blipFill>
        <p:spPr bwMode="auto">
          <a:xfrm>
            <a:off x="533400" y="6153440"/>
            <a:ext cx="344424" cy="34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1338" y="566738"/>
            <a:ext cx="11109600" cy="783035"/>
          </a:xfrm>
          <a:prstGeom prst="rect">
            <a:avLst/>
          </a:prstGeom>
        </p:spPr>
        <p:txBody>
          <a:bodyPr vert="horz" wrap="square" lIns="0" tIns="0" rIns="0" bIns="0" rtlCol="0" anchor="t" anchorCtr="0">
            <a:noAutofit/>
          </a:bodyPr>
          <a:lstStyle/>
          <a:p>
            <a:r>
              <a:rPr lang="en-GB" noProof="0"/>
              <a:t>Click to edit Master title style</a:t>
            </a:r>
            <a:endParaRPr lang="en-GB" noProof="0" dirty="0"/>
          </a:p>
        </p:txBody>
      </p:sp>
      <p:sp>
        <p:nvSpPr>
          <p:cNvPr id="3" name="Text Placeholder 2"/>
          <p:cNvSpPr>
            <a:spLocks noGrp="1"/>
          </p:cNvSpPr>
          <p:nvPr>
            <p:ph type="body" idx="1"/>
          </p:nvPr>
        </p:nvSpPr>
        <p:spPr>
          <a:xfrm>
            <a:off x="539750" y="1548400"/>
            <a:ext cx="11109600" cy="3598862"/>
          </a:xfrm>
          <a:prstGeom prst="rect">
            <a:avLst/>
          </a:prstGeom>
        </p:spPr>
        <p:txBody>
          <a:bodyPr vert="horz" lIns="0" tIns="0" rIns="0" bIns="0" rtlCol="0" anchor="t" anchorCtr="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0" name="Slide Number Placeholder 9"/>
          <p:cNvSpPr>
            <a:spLocks noGrp="1"/>
          </p:cNvSpPr>
          <p:nvPr>
            <p:ph type="sldNum" sz="quarter" idx="4"/>
          </p:nvPr>
        </p:nvSpPr>
        <p:spPr>
          <a:xfrm>
            <a:off x="8918575" y="6342063"/>
            <a:ext cx="2743200" cy="173037"/>
          </a:xfrm>
          <a:prstGeom prst="rect">
            <a:avLst/>
          </a:prstGeom>
        </p:spPr>
        <p:txBody>
          <a:bodyPr vert="horz" wrap="square" lIns="0" tIns="0" rIns="0" bIns="0" numCol="1" anchor="t" anchorCtr="0" compatLnSpc="1">
            <a:prstTxWarp prst="textNoShape">
              <a:avLst/>
            </a:prstTxWarp>
          </a:bodyPr>
          <a:lstStyle>
            <a:lvl1pPr algn="r">
              <a:defRPr sz="1000"/>
            </a:lvl1pPr>
          </a:lstStyle>
          <a:p>
            <a:fld id="{F4C3A41F-A775-1140-95F7-087AA6C6EBC6}" type="slidenum">
              <a:rPr lang="en-GB" altLang="en-US" noProof="0" smtClean="0"/>
              <a:pPr/>
              <a:t>‹#›</a:t>
            </a:fld>
            <a:endParaRPr lang="en-GB" altLang="en-US" noProof="0" dirty="0"/>
          </a:p>
        </p:txBody>
      </p:sp>
    </p:spTree>
  </p:cSld>
  <p:clrMap bg1="lt1" tx1="dk1" bg2="lt2" tx2="dk2" accent1="accent1" accent2="accent2" accent3="accent3" accent4="accent4" accent5="accent5" accent6="accent6" hlink="hlink" folHlink="folHlink"/>
  <p:sldLayoutIdLst>
    <p:sldLayoutId id="2147483722" r:id="rId1"/>
    <p:sldLayoutId id="2147483724" r:id="rId2"/>
    <p:sldLayoutId id="2147483725" r:id="rId3"/>
    <p:sldLayoutId id="2147483727" r:id="rId4"/>
    <p:sldLayoutId id="2147483729" r:id="rId5"/>
    <p:sldLayoutId id="2147483752" r:id="rId6"/>
    <p:sldLayoutId id="2147483755" r:id="rId7"/>
    <p:sldLayoutId id="2147483730" r:id="rId8"/>
    <p:sldLayoutId id="2147483753" r:id="rId9"/>
    <p:sldLayoutId id="2147483754" r:id="rId10"/>
    <p:sldLayoutId id="2147483714" r:id="rId11"/>
    <p:sldLayoutId id="2147483715" r:id="rId12"/>
    <p:sldLayoutId id="2147483731" r:id="rId13"/>
    <p:sldLayoutId id="2147483716" r:id="rId14"/>
    <p:sldLayoutId id="2147483735" r:id="rId15"/>
    <p:sldLayoutId id="2147483751" r:id="rId16"/>
    <p:sldLayoutId id="2147483757" r:id="rId17"/>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rtl="0" eaLnBrk="1" fontAlgn="base" hangingPunct="1">
        <a:lnSpc>
          <a:spcPct val="106000"/>
        </a:lnSpc>
        <a:spcBef>
          <a:spcPct val="0"/>
        </a:spcBef>
        <a:spcAft>
          <a:spcPct val="0"/>
        </a:spcAft>
        <a:defRPr sz="3000" kern="1200" spc="20">
          <a:solidFill>
            <a:schemeClr val="tx2"/>
          </a:solidFill>
          <a:latin typeface="+mj-lt"/>
          <a:ea typeface="ＭＳ Ｐゴシック" charset="-128"/>
          <a:cs typeface="+mj-cs"/>
        </a:defRPr>
      </a:lvl1pPr>
      <a:lvl2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2pPr>
      <a:lvl3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3pPr>
      <a:lvl4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4pPr>
      <a:lvl5pPr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5pPr>
      <a:lvl6pPr marL="4572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6pPr>
      <a:lvl7pPr marL="9144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7pPr>
      <a:lvl8pPr marL="13716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8pPr>
      <a:lvl9pPr marL="1828800" algn="l" rtl="0" eaLnBrk="1" fontAlgn="base" hangingPunct="1">
        <a:lnSpc>
          <a:spcPct val="106000"/>
        </a:lnSpc>
        <a:spcBef>
          <a:spcPct val="0"/>
        </a:spcBef>
        <a:spcAft>
          <a:spcPct val="0"/>
        </a:spcAft>
        <a:defRPr sz="2400">
          <a:solidFill>
            <a:schemeClr val="tx2"/>
          </a:solidFill>
          <a:latin typeface="Hind Light" charset="0"/>
          <a:ea typeface="ＭＳ Ｐゴシック" charset="-128"/>
        </a:defRPr>
      </a:lvl9pPr>
    </p:titleStyle>
    <p:bodyStyle>
      <a:lvl1pPr algn="l" rtl="0" eaLnBrk="1" fontAlgn="base" hangingPunct="1">
        <a:lnSpc>
          <a:spcPct val="106000"/>
        </a:lnSpc>
        <a:spcBef>
          <a:spcPct val="0"/>
        </a:spcBef>
        <a:spcAft>
          <a:spcPts val="1200"/>
        </a:spcAft>
        <a:buFont typeface="Arial" charset="0"/>
        <a:defRPr sz="2000" kern="1200" spc="20">
          <a:solidFill>
            <a:schemeClr val="tx1"/>
          </a:solidFill>
          <a:latin typeface="+mn-lt"/>
          <a:ea typeface="Hind Medium" charset="0"/>
          <a:cs typeface="Hind Medium" charset="0"/>
        </a:defRPr>
      </a:lvl1pPr>
      <a:lvl2pPr algn="l" rtl="0" eaLnBrk="1" fontAlgn="base" hangingPunct="1">
        <a:lnSpc>
          <a:spcPct val="113000"/>
        </a:lnSpc>
        <a:spcBef>
          <a:spcPct val="0"/>
        </a:spcBef>
        <a:spcAft>
          <a:spcPct val="0"/>
        </a:spcAft>
        <a:buFont typeface=".AppleSystemUIFont" charset="0"/>
        <a:defRPr sz="1800" kern="1200" spc="20">
          <a:solidFill>
            <a:schemeClr val="tx1"/>
          </a:solidFill>
          <a:latin typeface="+mn-lt"/>
          <a:ea typeface="ＭＳ Ｐゴシック" charset="-128"/>
          <a:cs typeface="+mn-cs"/>
        </a:defRPr>
      </a:lvl2pPr>
      <a:lvl3pPr marL="270000" indent="-270000" algn="l" rtl="0" eaLnBrk="1" fontAlgn="base" hangingPunct="1">
        <a:lnSpc>
          <a:spcPct val="113000"/>
        </a:lnSpc>
        <a:spcBef>
          <a:spcPct val="0"/>
        </a:spcBef>
        <a:spcAft>
          <a:spcPts val="0"/>
        </a:spcAft>
        <a:buSzPct val="72000"/>
        <a:buFont typeface="Arial" panose="020B0604020202020204" pitchFamily="34" charset="0"/>
        <a:buChar char="•"/>
        <a:defRPr sz="1800" kern="1200" spc="20">
          <a:solidFill>
            <a:schemeClr val="tx1"/>
          </a:solidFill>
          <a:latin typeface="+mn-lt"/>
          <a:ea typeface="ＭＳ Ｐゴシック" charset="-128"/>
          <a:cs typeface="+mn-cs"/>
        </a:defRPr>
      </a:lvl3pPr>
      <a:lvl4pPr marL="556650" indent="-233925" algn="l" rtl="0" eaLnBrk="1" fontAlgn="base" hangingPunct="1">
        <a:lnSpc>
          <a:spcPct val="113000"/>
        </a:lnSpc>
        <a:spcBef>
          <a:spcPct val="0"/>
        </a:spcBef>
        <a:spcAft>
          <a:spcPct val="0"/>
        </a:spcAft>
        <a:buSzPct val="90000"/>
        <a:buFont typeface="Arial" panose="020B0604020202020204" pitchFamily="34" charset="0"/>
        <a:buChar char="•"/>
        <a:defRPr sz="1800" kern="1200" spc="20">
          <a:solidFill>
            <a:schemeClr val="tx1"/>
          </a:solidFill>
          <a:latin typeface="+mn-lt"/>
          <a:ea typeface="ＭＳ Ｐゴシック" charset="-128"/>
          <a:cs typeface="+mn-cs"/>
        </a:defRPr>
      </a:lvl4pPr>
      <a:lvl5pPr marL="772650" indent="-197925" algn="l" rtl="0" eaLnBrk="1" fontAlgn="base" hangingPunct="1">
        <a:lnSpc>
          <a:spcPct val="113000"/>
        </a:lnSpc>
        <a:spcBef>
          <a:spcPct val="0"/>
        </a:spcBef>
        <a:spcAft>
          <a:spcPts val="1500"/>
        </a:spcAft>
        <a:buSzPct val="75000"/>
        <a:buFont typeface="Arial" panose="020B0604020202020204" pitchFamily="34" charset="0"/>
        <a:buChar char="•"/>
        <a:defRPr sz="1800" kern="1200" spc="20">
          <a:solidFill>
            <a:schemeClr val="tx1"/>
          </a:solidFill>
          <a:latin typeface="+mn-lt"/>
          <a:ea typeface="ＭＳ Ｐゴシック" charset="-128"/>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FC3781B-E8E4-C342-8A91-920EA1D1D18C}"/>
              </a:ext>
            </a:extLst>
          </p:cNvPr>
          <p:cNvSpPr>
            <a:spLocks noGrp="1"/>
          </p:cNvSpPr>
          <p:nvPr>
            <p:ph type="subTitle" idx="1"/>
          </p:nvPr>
        </p:nvSpPr>
        <p:spPr>
          <a:xfrm>
            <a:off x="540000" y="3967172"/>
            <a:ext cx="11109600" cy="358881"/>
          </a:xfrm>
        </p:spPr>
        <p:txBody>
          <a:bodyPr/>
          <a:lstStyle/>
          <a:p>
            <a:pPr fontAlgn="auto">
              <a:spcBef>
                <a:spcPts val="0"/>
              </a:spcBef>
              <a:spcAft>
                <a:spcPts val="0"/>
              </a:spcAft>
              <a:buFont typeface="Arial"/>
              <a:buNone/>
              <a:defRPr/>
            </a:pPr>
            <a:r>
              <a:rPr lang="en-US" sz="2200" dirty="0"/>
              <a:t>Promoting and defending critical properties of the healthy Internet </a:t>
            </a:r>
          </a:p>
        </p:txBody>
      </p:sp>
      <p:sp>
        <p:nvSpPr>
          <p:cNvPr id="3" name="Title 2">
            <a:extLst>
              <a:ext uri="{FF2B5EF4-FFF2-40B4-BE49-F238E27FC236}">
                <a16:creationId xmlns:a16="http://schemas.microsoft.com/office/drawing/2014/main" id="{B2786E8B-A21A-374B-B433-A074AC7F8CF3}"/>
              </a:ext>
            </a:extLst>
          </p:cNvPr>
          <p:cNvSpPr>
            <a:spLocks noGrp="1"/>
          </p:cNvSpPr>
          <p:nvPr>
            <p:ph type="ctrTitle"/>
          </p:nvPr>
        </p:nvSpPr>
        <p:spPr>
          <a:xfrm>
            <a:off x="540000" y="3302876"/>
            <a:ext cx="11109600" cy="503215"/>
          </a:xfrm>
        </p:spPr>
        <p:txBody>
          <a:bodyPr/>
          <a:lstStyle/>
          <a:p>
            <a:r>
              <a:rPr lang="en-US" dirty="0"/>
              <a:t>The Internet Impact Assessment Toolkit (IIAT)</a:t>
            </a:r>
            <a:endParaRPr lang="en-GB" dirty="0"/>
          </a:p>
        </p:txBody>
      </p:sp>
      <p:sp>
        <p:nvSpPr>
          <p:cNvPr id="6" name="TextBox 5">
            <a:extLst>
              <a:ext uri="{FF2B5EF4-FFF2-40B4-BE49-F238E27FC236}">
                <a16:creationId xmlns:a16="http://schemas.microsoft.com/office/drawing/2014/main" id="{4E41891E-1DCE-DF4B-B9AE-D341FA8A1C57}"/>
              </a:ext>
            </a:extLst>
          </p:cNvPr>
          <p:cNvSpPr txBox="1"/>
          <p:nvPr/>
        </p:nvSpPr>
        <p:spPr>
          <a:xfrm>
            <a:off x="294968" y="350333"/>
            <a:ext cx="4055084" cy="369332"/>
          </a:xfrm>
          <a:prstGeom prst="rect">
            <a:avLst/>
          </a:prstGeom>
          <a:noFill/>
        </p:spPr>
        <p:txBody>
          <a:bodyPr wrap="none" rtlCol="0">
            <a:spAutoFit/>
          </a:bodyPr>
          <a:lstStyle/>
          <a:p>
            <a:r>
              <a:rPr lang="en-CH" dirty="0">
                <a:solidFill>
                  <a:srgbClr val="FFFFFF"/>
                </a:solidFill>
              </a:rPr>
              <a:t>The Internet Way of Networking Project</a:t>
            </a:r>
          </a:p>
        </p:txBody>
      </p:sp>
      <p:sp>
        <p:nvSpPr>
          <p:cNvPr id="8" name="Text Placeholder 7">
            <a:extLst>
              <a:ext uri="{FF2B5EF4-FFF2-40B4-BE49-F238E27FC236}">
                <a16:creationId xmlns:a16="http://schemas.microsoft.com/office/drawing/2014/main" id="{BA8460A1-F030-CD4C-9B09-583E2708F2EF}"/>
              </a:ext>
            </a:extLst>
          </p:cNvPr>
          <p:cNvSpPr>
            <a:spLocks noGrp="1"/>
          </p:cNvSpPr>
          <p:nvPr>
            <p:ph type="body" sz="quarter" idx="11"/>
          </p:nvPr>
        </p:nvSpPr>
        <p:spPr/>
        <p:txBody>
          <a:bodyPr/>
          <a:lstStyle/>
          <a:p>
            <a:endParaRPr lang="en-NL"/>
          </a:p>
        </p:txBody>
      </p:sp>
      <p:sp>
        <p:nvSpPr>
          <p:cNvPr id="10" name="Text Placeholder 9">
            <a:extLst>
              <a:ext uri="{FF2B5EF4-FFF2-40B4-BE49-F238E27FC236}">
                <a16:creationId xmlns:a16="http://schemas.microsoft.com/office/drawing/2014/main" id="{EB89B523-5612-0C46-91A8-BFC3B013D6BF}"/>
              </a:ext>
            </a:extLst>
          </p:cNvPr>
          <p:cNvSpPr>
            <a:spLocks noGrp="1"/>
          </p:cNvSpPr>
          <p:nvPr>
            <p:ph type="body" sz="quarter" idx="10"/>
          </p:nvPr>
        </p:nvSpPr>
        <p:spPr/>
        <p:txBody>
          <a:bodyPr/>
          <a:lstStyle/>
          <a:p>
            <a:endParaRPr lang="en-NL"/>
          </a:p>
        </p:txBody>
      </p:sp>
    </p:spTree>
    <p:extLst>
      <p:ext uri="{BB962C8B-B14F-4D97-AF65-F5344CB8AC3E}">
        <p14:creationId xmlns:p14="http://schemas.microsoft.com/office/powerpoint/2010/main" val="2990936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5BDA8C-1F88-684C-A218-C10B84C1A74B}"/>
              </a:ext>
            </a:extLst>
          </p:cNvPr>
          <p:cNvSpPr>
            <a:spLocks noGrp="1"/>
          </p:cNvSpPr>
          <p:nvPr>
            <p:ph type="sldNum" sz="quarter" idx="12"/>
          </p:nvPr>
        </p:nvSpPr>
        <p:spPr/>
        <p:txBody>
          <a:bodyPr/>
          <a:lstStyle/>
          <a:p>
            <a:fld id="{18433E0E-72FD-FD40-88BA-BE70973222D5}" type="slidenum">
              <a:rPr lang="uk-UA" altLang="en-US" smtClean="0"/>
              <a:pPr/>
              <a:t>10</a:t>
            </a:fld>
            <a:endParaRPr lang="uk-UA" altLang="en-US" dirty="0"/>
          </a:p>
        </p:txBody>
      </p:sp>
      <p:pic>
        <p:nvPicPr>
          <p:cNvPr id="4" name="Picture 2">
            <a:extLst>
              <a:ext uri="{FF2B5EF4-FFF2-40B4-BE49-F238E27FC236}">
                <a16:creationId xmlns:a16="http://schemas.microsoft.com/office/drawing/2014/main" id="{6111385A-A547-6E4E-AC26-E1D3B890BDF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410710" y="1977882"/>
            <a:ext cx="5262876" cy="378147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911715-8861-0D44-A3C3-EA3EFD4981D4}"/>
              </a:ext>
            </a:extLst>
          </p:cNvPr>
          <p:cNvSpPr txBox="1"/>
          <p:nvPr/>
        </p:nvSpPr>
        <p:spPr>
          <a:xfrm>
            <a:off x="1037230" y="6145768"/>
            <a:ext cx="10437473" cy="369332"/>
          </a:xfrm>
          <a:prstGeom prst="rect">
            <a:avLst/>
          </a:prstGeom>
          <a:noFill/>
        </p:spPr>
        <p:txBody>
          <a:bodyPr wrap="none" rtlCol="0">
            <a:spAutoFit/>
          </a:bodyPr>
          <a:lstStyle/>
          <a:p>
            <a:r>
              <a:rPr lang="en-GB" b="1" dirty="0">
                <a:solidFill>
                  <a:schemeClr val="bg1"/>
                </a:solidFill>
              </a:rPr>
              <a:t>https://</a:t>
            </a:r>
            <a:r>
              <a:rPr lang="en-GB" b="1" dirty="0" err="1">
                <a:solidFill>
                  <a:schemeClr val="bg1"/>
                </a:solidFill>
              </a:rPr>
              <a:t>www.internetsociety.org</a:t>
            </a:r>
            <a:r>
              <a:rPr lang="en-GB" b="1" dirty="0">
                <a:solidFill>
                  <a:schemeClr val="bg1"/>
                </a:solidFill>
              </a:rPr>
              <a:t>/issues/internet-way-of-networking/internet-impact-assessment-toolkit/</a:t>
            </a:r>
            <a:endParaRPr lang="en-NL" b="1" dirty="0">
              <a:solidFill>
                <a:schemeClr val="bg1"/>
              </a:solidFill>
            </a:endParaRPr>
          </a:p>
        </p:txBody>
      </p:sp>
    </p:spTree>
    <p:extLst>
      <p:ext uri="{BB962C8B-B14F-4D97-AF65-F5344CB8AC3E}">
        <p14:creationId xmlns:p14="http://schemas.microsoft.com/office/powerpoint/2010/main" val="307444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2CBE49-B999-144F-9638-23BD1F4DC06F}"/>
              </a:ext>
            </a:extLst>
          </p:cNvPr>
          <p:cNvSpPr>
            <a:spLocks noGrp="1"/>
          </p:cNvSpPr>
          <p:nvPr>
            <p:ph type="sldNum" sz="quarter" idx="15"/>
          </p:nvPr>
        </p:nvSpPr>
        <p:spPr/>
        <p:txBody>
          <a:bodyPr/>
          <a:lstStyle/>
          <a:p>
            <a:fld id="{9EE1D23A-55C4-7542-8A1B-C225D7430AAE}" type="slidenum">
              <a:rPr lang="uk-UA" altLang="en-US" smtClean="0"/>
              <a:pPr/>
              <a:t>2</a:t>
            </a:fld>
            <a:endParaRPr lang="uk-UA" altLang="en-US" dirty="0"/>
          </a:p>
        </p:txBody>
      </p:sp>
      <p:pic>
        <p:nvPicPr>
          <p:cNvPr id="1026" name="Picture 2">
            <a:extLst>
              <a:ext uri="{FF2B5EF4-FFF2-40B4-BE49-F238E27FC236}">
                <a16:creationId xmlns:a16="http://schemas.microsoft.com/office/drawing/2014/main" id="{E0D3B907-F965-C44A-8F56-51C2FA7C507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18428" y="1078229"/>
            <a:ext cx="5510022" cy="395905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D3D55C1-503C-084B-A5AE-02F018CC4057}"/>
              </a:ext>
            </a:extLst>
          </p:cNvPr>
          <p:cNvSpPr txBox="1"/>
          <p:nvPr/>
        </p:nvSpPr>
        <p:spPr>
          <a:xfrm>
            <a:off x="2583120" y="5401295"/>
            <a:ext cx="6780639" cy="369332"/>
          </a:xfrm>
          <a:prstGeom prst="rect">
            <a:avLst/>
          </a:prstGeom>
          <a:noFill/>
        </p:spPr>
        <p:txBody>
          <a:bodyPr wrap="none" rtlCol="0">
            <a:spAutoFit/>
          </a:bodyPr>
          <a:lstStyle/>
          <a:p>
            <a:r>
              <a:rPr lang="en-CH" b="1" dirty="0"/>
              <a:t>The need for environmental impact assessment… but for the Internet</a:t>
            </a:r>
          </a:p>
        </p:txBody>
      </p:sp>
    </p:spTree>
    <p:extLst>
      <p:ext uri="{BB962C8B-B14F-4D97-AF65-F5344CB8AC3E}">
        <p14:creationId xmlns:p14="http://schemas.microsoft.com/office/powerpoint/2010/main" val="1037996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7E7AB-CA54-1247-A207-BECB7DAD05E3}"/>
              </a:ext>
            </a:extLst>
          </p:cNvPr>
          <p:cNvSpPr txBox="1"/>
          <p:nvPr/>
        </p:nvSpPr>
        <p:spPr>
          <a:xfrm>
            <a:off x="2781284" y="2573868"/>
            <a:ext cx="6928307" cy="584775"/>
          </a:xfrm>
          <a:prstGeom prst="rect">
            <a:avLst/>
          </a:prstGeom>
          <a:noFill/>
        </p:spPr>
        <p:txBody>
          <a:bodyPr wrap="none" rtlCol="0">
            <a:spAutoFit/>
          </a:bodyPr>
          <a:lstStyle/>
          <a:p>
            <a:r>
              <a:rPr lang="en-CH" sz="3200" b="1" i="1" dirty="0">
                <a:solidFill>
                  <a:srgbClr val="FFFFFF"/>
                </a:solidFill>
              </a:rPr>
              <a:t>“The Internet is a network of networks”</a:t>
            </a:r>
          </a:p>
        </p:txBody>
      </p:sp>
      <p:sp>
        <p:nvSpPr>
          <p:cNvPr id="6" name="TextBox 5">
            <a:extLst>
              <a:ext uri="{FF2B5EF4-FFF2-40B4-BE49-F238E27FC236}">
                <a16:creationId xmlns:a16="http://schemas.microsoft.com/office/drawing/2014/main" id="{44A86CA1-D418-2C4A-9569-44239AF741BB}"/>
              </a:ext>
            </a:extLst>
          </p:cNvPr>
          <p:cNvSpPr txBox="1"/>
          <p:nvPr/>
        </p:nvSpPr>
        <p:spPr>
          <a:xfrm>
            <a:off x="5003681" y="3529584"/>
            <a:ext cx="2184637" cy="584775"/>
          </a:xfrm>
          <a:prstGeom prst="rect">
            <a:avLst/>
          </a:prstGeom>
          <a:noFill/>
        </p:spPr>
        <p:txBody>
          <a:bodyPr wrap="none" rtlCol="0">
            <a:spAutoFit/>
          </a:bodyPr>
          <a:lstStyle/>
          <a:p>
            <a:r>
              <a:rPr lang="en-CH" sz="3200" dirty="0">
                <a:solidFill>
                  <a:srgbClr val="FFFFFF"/>
                </a:solidFill>
              </a:rPr>
              <a:t>… </a:t>
            </a:r>
            <a:r>
              <a:rPr lang="en-GB" sz="3200" dirty="0">
                <a:solidFill>
                  <a:srgbClr val="FFFFFF"/>
                </a:solidFill>
              </a:rPr>
              <a:t>S</a:t>
            </a:r>
            <a:r>
              <a:rPr lang="en-CH" sz="3200" dirty="0">
                <a:solidFill>
                  <a:srgbClr val="FFFFFF"/>
                </a:solidFill>
              </a:rPr>
              <a:t>o what? </a:t>
            </a:r>
          </a:p>
        </p:txBody>
      </p:sp>
    </p:spTree>
    <p:extLst>
      <p:ext uri="{BB962C8B-B14F-4D97-AF65-F5344CB8AC3E}">
        <p14:creationId xmlns:p14="http://schemas.microsoft.com/office/powerpoint/2010/main" val="584099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1E5F7-11C9-554D-9E44-04D4D5216C82}"/>
              </a:ext>
            </a:extLst>
          </p:cNvPr>
          <p:cNvSpPr>
            <a:spLocks noGrp="1"/>
          </p:cNvSpPr>
          <p:nvPr>
            <p:ph type="title"/>
          </p:nvPr>
        </p:nvSpPr>
        <p:spPr/>
        <p:txBody>
          <a:bodyPr/>
          <a:lstStyle/>
          <a:p>
            <a:r>
              <a:rPr lang="en-GB" dirty="0"/>
              <a:t>The Internet Way of Networking (IWN)</a:t>
            </a:r>
          </a:p>
        </p:txBody>
      </p:sp>
      <p:sp>
        <p:nvSpPr>
          <p:cNvPr id="3" name="Content Placeholder 2">
            <a:extLst>
              <a:ext uri="{FF2B5EF4-FFF2-40B4-BE49-F238E27FC236}">
                <a16:creationId xmlns:a16="http://schemas.microsoft.com/office/drawing/2014/main" id="{D428F5B1-9758-2949-8A56-6697553E07AC}"/>
              </a:ext>
            </a:extLst>
          </p:cNvPr>
          <p:cNvSpPr>
            <a:spLocks noGrp="1"/>
          </p:cNvSpPr>
          <p:nvPr>
            <p:ph idx="1"/>
          </p:nvPr>
        </p:nvSpPr>
        <p:spPr>
          <a:xfrm>
            <a:off x="540000" y="1548400"/>
            <a:ext cx="11122272" cy="5170452"/>
          </a:xfrm>
        </p:spPr>
        <p:txBody>
          <a:bodyPr/>
          <a:lstStyle/>
          <a:p>
            <a:r>
              <a:rPr lang="en-GB" dirty="0"/>
              <a:t>We know that the Internet is incredibly successful.  The question is: “why?”  </a:t>
            </a:r>
          </a:p>
          <a:p>
            <a:pPr marL="269875" lvl="2" indent="-269875"/>
            <a:r>
              <a:rPr lang="en-GB" dirty="0">
                <a:ea typeface="ＭＳ Ｐゴシック"/>
              </a:rPr>
              <a:t>What are the critical elements/properties of the Internet that led to its success and ensure its healthy evolution?</a:t>
            </a:r>
          </a:p>
          <a:p>
            <a:pPr marL="0" lvl="2" indent="0">
              <a:buNone/>
            </a:pPr>
            <a:endParaRPr lang="en-GB" dirty="0">
              <a:ea typeface="ＭＳ Ｐゴシック"/>
            </a:endParaRPr>
          </a:p>
          <a:p>
            <a:pPr>
              <a:lnSpc>
                <a:spcPct val="200000"/>
              </a:lnSpc>
            </a:pPr>
            <a:r>
              <a:rPr lang="en-GB" dirty="0"/>
              <a:t>The Internet Way of Networking – what is it and why it matters</a:t>
            </a:r>
          </a:p>
          <a:p>
            <a:pPr marL="269875" lvl="2" indent="-269875"/>
            <a:r>
              <a:rPr lang="en-GB" dirty="0">
                <a:ea typeface="ＭＳ Ｐゴシック"/>
              </a:rPr>
              <a:t>The Internet owes its success not only to the technology, but to the unique way it operates and evolves. This is what we call the Internet Way of Networking (IWN). It is how independent networks connect to one another, interoperate and, all together, form the global Internet. When the IWN is under threat, so are the opportunities and benefit it offers. In a nutshell, the Internet cannot fulfil its full potential. </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DF2CBE49-B999-144F-9638-23BD1F4DC06F}"/>
              </a:ext>
            </a:extLst>
          </p:cNvPr>
          <p:cNvSpPr>
            <a:spLocks noGrp="1"/>
          </p:cNvSpPr>
          <p:nvPr>
            <p:ph type="sldNum" sz="quarter" idx="15"/>
          </p:nvPr>
        </p:nvSpPr>
        <p:spPr/>
        <p:txBody>
          <a:bodyPr/>
          <a:lstStyle/>
          <a:p>
            <a:fld id="{9EE1D23A-55C4-7542-8A1B-C225D7430AAE}" type="slidenum">
              <a:rPr lang="uk-UA" altLang="en-US" smtClean="0"/>
              <a:pPr/>
              <a:t>4</a:t>
            </a:fld>
            <a:endParaRPr lang="uk-UA" altLang="en-US" dirty="0"/>
          </a:p>
        </p:txBody>
      </p:sp>
    </p:spTree>
    <p:extLst>
      <p:ext uri="{BB962C8B-B14F-4D97-AF65-F5344CB8AC3E}">
        <p14:creationId xmlns:p14="http://schemas.microsoft.com/office/powerpoint/2010/main" val="1806971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43E175-0EE8-284B-B3C9-7A76CABFE2B7}"/>
              </a:ext>
            </a:extLst>
          </p:cNvPr>
          <p:cNvSpPr txBox="1"/>
          <p:nvPr/>
        </p:nvSpPr>
        <p:spPr>
          <a:xfrm>
            <a:off x="1307791" y="394697"/>
            <a:ext cx="9280961" cy="523220"/>
          </a:xfrm>
          <a:prstGeom prst="rect">
            <a:avLst/>
          </a:prstGeom>
          <a:noFill/>
        </p:spPr>
        <p:txBody>
          <a:bodyPr wrap="square" rtlCol="0">
            <a:spAutoFit/>
          </a:bodyPr>
          <a:lstStyle/>
          <a:p>
            <a:pPr algn="ctr"/>
            <a:r>
              <a:rPr lang="en-US" sz="2800" b="1" dirty="0">
                <a:solidFill>
                  <a:schemeClr val="tx2"/>
                </a:solidFill>
              </a:rPr>
              <a:t> Five Critical Properties of IWN – The ideals to strive for </a:t>
            </a:r>
          </a:p>
        </p:txBody>
      </p:sp>
      <p:pic>
        <p:nvPicPr>
          <p:cNvPr id="5" name="Picture 4" descr="Icon&#10;&#10;Description automatically generated">
            <a:extLst>
              <a:ext uri="{FF2B5EF4-FFF2-40B4-BE49-F238E27FC236}">
                <a16:creationId xmlns:a16="http://schemas.microsoft.com/office/drawing/2014/main" id="{C0C990BB-6D0B-6C42-8B52-14D9568DF03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73317" y="2388092"/>
            <a:ext cx="1800000" cy="1800000"/>
          </a:xfrm>
          <a:prstGeom prst="rect">
            <a:avLst/>
          </a:prstGeom>
        </p:spPr>
      </p:pic>
      <p:pic>
        <p:nvPicPr>
          <p:cNvPr id="7" name="Picture 6" descr="Icon&#10;&#10;Description automatically generated">
            <a:extLst>
              <a:ext uri="{FF2B5EF4-FFF2-40B4-BE49-F238E27FC236}">
                <a16:creationId xmlns:a16="http://schemas.microsoft.com/office/drawing/2014/main" id="{E174AC0D-15F5-574B-91DD-2B93CFD1A7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89657" y="2381233"/>
            <a:ext cx="1800000" cy="1800000"/>
          </a:xfrm>
          <a:prstGeom prst="rect">
            <a:avLst/>
          </a:prstGeom>
        </p:spPr>
      </p:pic>
      <p:pic>
        <p:nvPicPr>
          <p:cNvPr id="9" name="Picture 8" descr="Icon&#10;&#10;Description automatically generated">
            <a:extLst>
              <a:ext uri="{FF2B5EF4-FFF2-40B4-BE49-F238E27FC236}">
                <a16:creationId xmlns:a16="http://schemas.microsoft.com/office/drawing/2014/main" id="{A8C83A14-506C-8F44-97EF-8707B26A5A2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59289" y="1013578"/>
            <a:ext cx="1791345" cy="1800000"/>
          </a:xfrm>
          <a:prstGeom prst="rect">
            <a:avLst/>
          </a:prstGeom>
        </p:spPr>
      </p:pic>
      <p:pic>
        <p:nvPicPr>
          <p:cNvPr id="11" name="Picture 10" descr="Icon&#10;&#10;Description automatically generated">
            <a:extLst>
              <a:ext uri="{FF2B5EF4-FFF2-40B4-BE49-F238E27FC236}">
                <a16:creationId xmlns:a16="http://schemas.microsoft.com/office/drawing/2014/main" id="{128761B0-ACA2-0843-B744-A95C4D7B060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48966" y="4507015"/>
            <a:ext cx="1800000" cy="1800000"/>
          </a:xfrm>
          <a:prstGeom prst="rect">
            <a:avLst/>
          </a:prstGeom>
        </p:spPr>
      </p:pic>
      <p:pic>
        <p:nvPicPr>
          <p:cNvPr id="13" name="Picture 12" descr="Icon&#10;&#10;Description automatically generated">
            <a:extLst>
              <a:ext uri="{FF2B5EF4-FFF2-40B4-BE49-F238E27FC236}">
                <a16:creationId xmlns:a16="http://schemas.microsoft.com/office/drawing/2014/main" id="{952A7DCD-6266-CB49-8FA0-A7192915B29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427055" y="4476767"/>
            <a:ext cx="1800000" cy="1800000"/>
          </a:xfrm>
          <a:prstGeom prst="rect">
            <a:avLst/>
          </a:prstGeom>
        </p:spPr>
      </p:pic>
      <p:sp>
        <p:nvSpPr>
          <p:cNvPr id="14" name="TextBox 13">
            <a:extLst>
              <a:ext uri="{FF2B5EF4-FFF2-40B4-BE49-F238E27FC236}">
                <a16:creationId xmlns:a16="http://schemas.microsoft.com/office/drawing/2014/main" id="{10A2B784-E2F9-1740-BB84-21D59EA66E65}"/>
              </a:ext>
            </a:extLst>
          </p:cNvPr>
          <p:cNvSpPr txBox="1"/>
          <p:nvPr/>
        </p:nvSpPr>
        <p:spPr>
          <a:xfrm>
            <a:off x="6866204" y="890367"/>
            <a:ext cx="1800000" cy="1200329"/>
          </a:xfrm>
          <a:prstGeom prst="rect">
            <a:avLst/>
          </a:prstGeom>
          <a:noFill/>
        </p:spPr>
        <p:txBody>
          <a:bodyPr wrap="square" rtlCol="0">
            <a:spAutoFit/>
          </a:bodyPr>
          <a:lstStyle/>
          <a:p>
            <a:r>
              <a:rPr lang="en-NL" b="1" dirty="0"/>
              <a:t>Accessible Infrastructure with a Common Protocol</a:t>
            </a:r>
            <a:r>
              <a:rPr lang="en-NL" dirty="0"/>
              <a:t> </a:t>
            </a:r>
          </a:p>
        </p:txBody>
      </p:sp>
      <p:sp>
        <p:nvSpPr>
          <p:cNvPr id="17" name="TextBox 16">
            <a:extLst>
              <a:ext uri="{FF2B5EF4-FFF2-40B4-BE49-F238E27FC236}">
                <a16:creationId xmlns:a16="http://schemas.microsoft.com/office/drawing/2014/main" id="{A5CADA49-3CA3-E240-A45F-E5CF24520F17}"/>
              </a:ext>
            </a:extLst>
          </p:cNvPr>
          <p:cNvSpPr txBox="1"/>
          <p:nvPr/>
        </p:nvSpPr>
        <p:spPr>
          <a:xfrm>
            <a:off x="8966578" y="2951490"/>
            <a:ext cx="2019869" cy="1200329"/>
          </a:xfrm>
          <a:prstGeom prst="rect">
            <a:avLst/>
          </a:prstGeom>
          <a:noFill/>
        </p:spPr>
        <p:txBody>
          <a:bodyPr wrap="square" rtlCol="0">
            <a:spAutoFit/>
          </a:bodyPr>
          <a:lstStyle/>
          <a:p>
            <a:r>
              <a:rPr lang="en-US" b="1" dirty="0"/>
              <a:t>Open Architecture of Interoperable and Reusable Building Blocks</a:t>
            </a:r>
            <a:r>
              <a:rPr lang="en-US" dirty="0"/>
              <a:t> </a:t>
            </a:r>
            <a:endParaRPr lang="en-NL" dirty="0"/>
          </a:p>
        </p:txBody>
      </p:sp>
      <p:sp>
        <p:nvSpPr>
          <p:cNvPr id="18" name="TextBox 17">
            <a:extLst>
              <a:ext uri="{FF2B5EF4-FFF2-40B4-BE49-F238E27FC236}">
                <a16:creationId xmlns:a16="http://schemas.microsoft.com/office/drawing/2014/main" id="{25C0A1DB-053A-D742-84CF-07156ECD2DE6}"/>
              </a:ext>
            </a:extLst>
          </p:cNvPr>
          <p:cNvSpPr txBox="1"/>
          <p:nvPr/>
        </p:nvSpPr>
        <p:spPr>
          <a:xfrm>
            <a:off x="8475258" y="4957711"/>
            <a:ext cx="2019869" cy="1200329"/>
          </a:xfrm>
          <a:prstGeom prst="rect">
            <a:avLst/>
          </a:prstGeom>
          <a:noFill/>
        </p:spPr>
        <p:txBody>
          <a:bodyPr wrap="square" rtlCol="0">
            <a:spAutoFit/>
          </a:bodyPr>
          <a:lstStyle/>
          <a:p>
            <a:r>
              <a:rPr lang="en-US" b="1" dirty="0"/>
              <a:t>Decentralized Management and a Distributed Routing System</a:t>
            </a:r>
            <a:r>
              <a:rPr lang="en-NL" dirty="0"/>
              <a:t> </a:t>
            </a:r>
          </a:p>
        </p:txBody>
      </p:sp>
      <p:sp>
        <p:nvSpPr>
          <p:cNvPr id="19" name="TextBox 18">
            <a:extLst>
              <a:ext uri="{FF2B5EF4-FFF2-40B4-BE49-F238E27FC236}">
                <a16:creationId xmlns:a16="http://schemas.microsoft.com/office/drawing/2014/main" id="{2C81783B-A0FA-1140-844A-C3E5E29E9F36}"/>
              </a:ext>
            </a:extLst>
          </p:cNvPr>
          <p:cNvSpPr txBox="1"/>
          <p:nvPr/>
        </p:nvSpPr>
        <p:spPr>
          <a:xfrm>
            <a:off x="2313569" y="5234709"/>
            <a:ext cx="2019869" cy="646331"/>
          </a:xfrm>
          <a:prstGeom prst="rect">
            <a:avLst/>
          </a:prstGeom>
          <a:noFill/>
        </p:spPr>
        <p:txBody>
          <a:bodyPr wrap="square" rtlCol="0">
            <a:spAutoFit/>
          </a:bodyPr>
          <a:lstStyle/>
          <a:p>
            <a:r>
              <a:rPr lang="en-US" b="1" dirty="0"/>
              <a:t>Common Global Identifiers</a:t>
            </a:r>
            <a:r>
              <a:rPr lang="en-NL" dirty="0"/>
              <a:t> </a:t>
            </a:r>
          </a:p>
        </p:txBody>
      </p:sp>
      <p:sp>
        <p:nvSpPr>
          <p:cNvPr id="20" name="TextBox 19">
            <a:extLst>
              <a:ext uri="{FF2B5EF4-FFF2-40B4-BE49-F238E27FC236}">
                <a16:creationId xmlns:a16="http://schemas.microsoft.com/office/drawing/2014/main" id="{31385E4F-67D9-CC42-B393-7C2164D00807}"/>
              </a:ext>
            </a:extLst>
          </p:cNvPr>
          <p:cNvSpPr txBox="1"/>
          <p:nvPr/>
        </p:nvSpPr>
        <p:spPr>
          <a:xfrm>
            <a:off x="1611816" y="1859359"/>
            <a:ext cx="1800000" cy="1200329"/>
          </a:xfrm>
          <a:prstGeom prst="rect">
            <a:avLst/>
          </a:prstGeom>
          <a:noFill/>
        </p:spPr>
        <p:txBody>
          <a:bodyPr wrap="square" rtlCol="0">
            <a:spAutoFit/>
          </a:bodyPr>
          <a:lstStyle/>
          <a:p>
            <a:r>
              <a:rPr lang="en-US" b="1" dirty="0"/>
              <a:t>Technology Neutral, General-Purpose Network</a:t>
            </a:r>
            <a:r>
              <a:rPr lang="en-NL" dirty="0"/>
              <a:t> </a:t>
            </a:r>
          </a:p>
        </p:txBody>
      </p:sp>
    </p:spTree>
    <p:extLst>
      <p:ext uri="{BB962C8B-B14F-4D97-AF65-F5344CB8AC3E}">
        <p14:creationId xmlns:p14="http://schemas.microsoft.com/office/powerpoint/2010/main" val="2415041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DB0155-DAE9-AA48-825D-2B301ABC3A9D}"/>
              </a:ext>
            </a:extLst>
          </p:cNvPr>
          <p:cNvSpPr>
            <a:spLocks noGrp="1"/>
          </p:cNvSpPr>
          <p:nvPr>
            <p:ph type="sldNum" sz="quarter" idx="15"/>
          </p:nvPr>
        </p:nvSpPr>
        <p:spPr/>
        <p:txBody>
          <a:bodyPr/>
          <a:lstStyle/>
          <a:p>
            <a:fld id="{9EE1D23A-55C4-7542-8A1B-C225D7430AAE}" type="slidenum">
              <a:rPr lang="uk-UA" altLang="en-US" smtClean="0"/>
              <a:pPr/>
              <a:t>6</a:t>
            </a:fld>
            <a:endParaRPr lang="uk-UA" altLang="en-US" dirty="0"/>
          </a:p>
        </p:txBody>
      </p:sp>
      <p:sp>
        <p:nvSpPr>
          <p:cNvPr id="7" name="Title 6">
            <a:extLst>
              <a:ext uri="{FF2B5EF4-FFF2-40B4-BE49-F238E27FC236}">
                <a16:creationId xmlns:a16="http://schemas.microsoft.com/office/drawing/2014/main" id="{5C78CA4D-551F-0446-B3C0-431EC264CA5D}"/>
              </a:ext>
            </a:extLst>
          </p:cNvPr>
          <p:cNvSpPr>
            <a:spLocks noGrp="1"/>
          </p:cNvSpPr>
          <p:nvPr>
            <p:ph type="title"/>
          </p:nvPr>
        </p:nvSpPr>
        <p:spPr>
          <a:xfrm>
            <a:off x="540479" y="342900"/>
            <a:ext cx="11121296" cy="537799"/>
          </a:xfrm>
        </p:spPr>
        <p:txBody>
          <a:bodyPr/>
          <a:lstStyle/>
          <a:p>
            <a:r>
              <a:rPr lang="en-US" dirty="0"/>
              <a:t>Five critical properties and their benefits</a:t>
            </a:r>
          </a:p>
        </p:txBody>
      </p:sp>
      <p:graphicFrame>
        <p:nvGraphicFramePr>
          <p:cNvPr id="10" name="Content Placeholder 9">
            <a:extLst>
              <a:ext uri="{FF2B5EF4-FFF2-40B4-BE49-F238E27FC236}">
                <a16:creationId xmlns:a16="http://schemas.microsoft.com/office/drawing/2014/main" id="{A2FA6F5C-9D1E-2842-949B-9DD34AC7B578}"/>
              </a:ext>
            </a:extLst>
          </p:cNvPr>
          <p:cNvGraphicFramePr>
            <a:graphicFrameLocks noGrp="1"/>
          </p:cNvGraphicFramePr>
          <p:nvPr>
            <p:ph idx="1"/>
            <p:extLst>
              <p:ext uri="{D42A27DB-BD31-4B8C-83A1-F6EECF244321}">
                <p14:modId xmlns:p14="http://schemas.microsoft.com/office/powerpoint/2010/main" val="657150134"/>
              </p:ext>
            </p:extLst>
          </p:nvPr>
        </p:nvGraphicFramePr>
        <p:xfrm>
          <a:off x="1133856" y="1104900"/>
          <a:ext cx="10186416" cy="5583520"/>
        </p:xfrm>
        <a:graphic>
          <a:graphicData uri="http://schemas.openxmlformats.org/drawingml/2006/table">
            <a:tbl>
              <a:tblPr firstRow="1" firstCol="1" bandRow="1">
                <a:tableStyleId>{5C22544A-7EE6-4342-B048-85BDC9FD1C3A}</a:tableStyleId>
              </a:tblPr>
              <a:tblGrid>
                <a:gridCol w="3894372">
                  <a:extLst>
                    <a:ext uri="{9D8B030D-6E8A-4147-A177-3AD203B41FA5}">
                      <a16:colId xmlns:a16="http://schemas.microsoft.com/office/drawing/2014/main" val="2042696678"/>
                    </a:ext>
                  </a:extLst>
                </a:gridCol>
                <a:gridCol w="6292044">
                  <a:extLst>
                    <a:ext uri="{9D8B030D-6E8A-4147-A177-3AD203B41FA5}">
                      <a16:colId xmlns:a16="http://schemas.microsoft.com/office/drawing/2014/main" val="3056156645"/>
                    </a:ext>
                  </a:extLst>
                </a:gridCol>
              </a:tblGrid>
              <a:tr h="237842">
                <a:tc>
                  <a:txBody>
                    <a:bodyPr/>
                    <a:lstStyle/>
                    <a:p>
                      <a:pPr>
                        <a:lnSpc>
                          <a:spcPct val="115000"/>
                        </a:lnSpc>
                        <a:spcAft>
                          <a:spcPts val="0"/>
                        </a:spcAft>
                      </a:pPr>
                      <a:r>
                        <a:rPr lang="en-US" sz="2000" dirty="0">
                          <a:effectLst/>
                        </a:rPr>
                        <a:t>Critical Property</a:t>
                      </a:r>
                      <a:endParaRPr lang="en-NL" sz="200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a:lnSpc>
                          <a:spcPct val="115000"/>
                        </a:lnSpc>
                        <a:spcAft>
                          <a:spcPts val="0"/>
                        </a:spcAft>
                      </a:pPr>
                      <a:r>
                        <a:rPr lang="en-US" sz="2000" dirty="0">
                          <a:effectLst/>
                        </a:rPr>
                        <a:t>Benefits to the Users</a:t>
                      </a:r>
                      <a:endParaRPr lang="en-NL" sz="2000" dirty="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3038675149"/>
                  </a:ext>
                </a:extLst>
              </a:tr>
              <a:tr h="118920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kern="1200" dirty="0"/>
                        <a:t>An Accessible  Infrastructure with a Common Protocol</a:t>
                      </a:r>
                    </a:p>
                    <a:p>
                      <a:pPr>
                        <a:lnSpc>
                          <a:spcPct val="115000"/>
                        </a:lnSpc>
                        <a:spcAft>
                          <a:spcPts val="0"/>
                        </a:spcAft>
                      </a:pPr>
                      <a:endParaRPr lang="en-NL" sz="1800" dirty="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a:t>Unrestricted access and common protocols deliver global connectivity and encourage the network to grow. As more and more participants connect, the value of the Internet increases for everyone. </a:t>
                      </a:r>
                    </a:p>
                    <a:p>
                      <a:pPr>
                        <a:lnSpc>
                          <a:spcPct val="115000"/>
                        </a:lnSpc>
                        <a:spcAft>
                          <a:spcPts val="0"/>
                        </a:spcAft>
                      </a:pPr>
                      <a:endParaRPr lang="en-NL" sz="1400" dirty="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419834868"/>
                  </a:ext>
                </a:extLst>
              </a:tr>
              <a:tr h="1218874">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a:t>A layered architecture of interoperable reusable building blocks </a:t>
                      </a:r>
                    </a:p>
                    <a:p>
                      <a:pPr>
                        <a:lnSpc>
                          <a:spcPct val="115000"/>
                        </a:lnSpc>
                        <a:spcAft>
                          <a:spcPts val="0"/>
                        </a:spcAft>
                      </a:pPr>
                      <a:endParaRPr lang="en-NL" sz="180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dirty="0">
                          <a:effectLst/>
                        </a:rPr>
                        <a:t> </a:t>
                      </a:r>
                      <a:r>
                        <a:rPr lang="en-GB" sz="1400" dirty="0"/>
                        <a:t>Open architecture creates common interoperable services, which deliver fast and permissionless innovation everywhere. The inclusive standardization process and demand-driven adoption ensures that useful changes are adopted, while unnecessary ones disappear. </a:t>
                      </a:r>
                    </a:p>
                    <a:p>
                      <a:pPr>
                        <a:lnSpc>
                          <a:spcPct val="115000"/>
                        </a:lnSpc>
                        <a:spcAft>
                          <a:spcPts val="0"/>
                        </a:spcAft>
                      </a:pPr>
                      <a:endParaRPr lang="en-NL" sz="140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1602911750"/>
                  </a:ext>
                </a:extLst>
              </a:tr>
              <a:tr h="91302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a:t>Decentralized management and distributed routing </a:t>
                      </a:r>
                    </a:p>
                    <a:p>
                      <a:pPr>
                        <a:lnSpc>
                          <a:spcPct val="115000"/>
                        </a:lnSpc>
                        <a:spcAft>
                          <a:spcPts val="0"/>
                        </a:spcAft>
                      </a:pPr>
                      <a:endParaRPr lang="en-NL" sz="180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a:t>Distributed routing delivers a resilient and adaptable network of autonomous networks, allowing for local optimizations while maintaining worldwide connectivity. </a:t>
                      </a:r>
                    </a:p>
                    <a:p>
                      <a:pPr>
                        <a:lnSpc>
                          <a:spcPct val="115000"/>
                        </a:lnSpc>
                        <a:spcAft>
                          <a:spcPts val="0"/>
                        </a:spcAft>
                      </a:pPr>
                      <a:endParaRPr lang="en-NL" sz="140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1804007867"/>
                  </a:ext>
                </a:extLst>
              </a:tr>
              <a:tr h="87800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a:t>A Common Global  Identifier System </a:t>
                      </a:r>
                    </a:p>
                    <a:p>
                      <a:pPr>
                        <a:lnSpc>
                          <a:spcPct val="115000"/>
                        </a:lnSpc>
                        <a:spcAft>
                          <a:spcPts val="0"/>
                        </a:spcAft>
                      </a:pPr>
                      <a:endParaRPr lang="en-NL" sz="180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a:lnSpc>
                          <a:spcPct val="115000"/>
                        </a:lnSpc>
                        <a:spcAft>
                          <a:spcPts val="0"/>
                        </a:spcAft>
                      </a:pPr>
                      <a:r>
                        <a:rPr lang="en-GB" sz="1400" dirty="0"/>
                        <a:t>A common identifier set delivers consistent addressability and a coherent view of the entire network, without fragmentation or fractures. </a:t>
                      </a:r>
                      <a:endParaRPr lang="en-NL" sz="140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2894463422"/>
                  </a:ext>
                </a:extLst>
              </a:tr>
              <a:tr h="97323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dirty="0">
                          <a:effectLst/>
                        </a:rPr>
                        <a:t> </a:t>
                      </a:r>
                      <a:r>
                        <a:rPr lang="en-US" sz="1800" b="1" dirty="0"/>
                        <a:t>A General Purpose Network</a:t>
                      </a:r>
                    </a:p>
                    <a:p>
                      <a:pPr>
                        <a:lnSpc>
                          <a:spcPct val="115000"/>
                        </a:lnSpc>
                        <a:spcAft>
                          <a:spcPts val="0"/>
                        </a:spcAft>
                      </a:pPr>
                      <a:endParaRPr lang="en-NL" sz="1800">
                        <a:effectLst/>
                        <a:latin typeface="Palatino" pitchFamily="2" charset="77"/>
                        <a:ea typeface="Calibri" panose="020F0502020204030204" pitchFamily="34" charset="0"/>
                        <a:cs typeface="Times New Roman" panose="02020603050405020304" pitchFamily="18" charset="0"/>
                      </a:endParaRPr>
                    </a:p>
                  </a:txBody>
                  <a:tcPr marL="57950" marR="5795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a:t>Generality delivers flexibility. The Internet continuously serves a diverse and constantly evolving community of users and applications. It does not require significant changes to support this dynamic environment. </a:t>
                      </a:r>
                    </a:p>
                    <a:p>
                      <a:pPr>
                        <a:lnSpc>
                          <a:spcPct val="115000"/>
                        </a:lnSpc>
                        <a:spcAft>
                          <a:spcPts val="0"/>
                        </a:spcAft>
                      </a:pPr>
                      <a:endParaRPr lang="en-NL" sz="1400" dirty="0">
                        <a:effectLst/>
                        <a:latin typeface="Palatino" pitchFamily="2" charset="77"/>
                        <a:ea typeface="Calibri" panose="020F0502020204030204" pitchFamily="34" charset="0"/>
                        <a:cs typeface="Times New Roman" panose="02020603050405020304" pitchFamily="18" charset="0"/>
                      </a:endParaRPr>
                    </a:p>
                  </a:txBody>
                  <a:tcPr marL="57950" marR="57950" marT="0" marB="0"/>
                </a:tc>
                <a:extLst>
                  <a:ext uri="{0D108BD9-81ED-4DB2-BD59-A6C34878D82A}">
                    <a16:rowId xmlns:a16="http://schemas.microsoft.com/office/drawing/2014/main" val="1928134619"/>
                  </a:ext>
                </a:extLst>
              </a:tr>
            </a:tbl>
          </a:graphicData>
        </a:graphic>
      </p:graphicFrame>
    </p:spTree>
    <p:extLst>
      <p:ext uri="{BB962C8B-B14F-4D97-AF65-F5344CB8AC3E}">
        <p14:creationId xmlns:p14="http://schemas.microsoft.com/office/powerpoint/2010/main" val="2157512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4E60227D-6308-1B44-8069-90721CDFEA85}"/>
              </a:ext>
            </a:extLst>
          </p:cNvPr>
          <p:cNvSpPr/>
          <p:nvPr/>
        </p:nvSpPr>
        <p:spPr>
          <a:xfrm>
            <a:off x="0" y="0"/>
            <a:ext cx="3051958" cy="256797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3361F98-BB06-DF49-B8A0-192B675FCA61}"/>
              </a:ext>
            </a:extLst>
          </p:cNvPr>
          <p:cNvSpPr/>
          <p:nvPr/>
        </p:nvSpPr>
        <p:spPr>
          <a:xfrm>
            <a:off x="7630237" y="4340697"/>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C5D763C9-9404-3349-9795-31A1F25BD5ED}"/>
              </a:ext>
            </a:extLst>
          </p:cNvPr>
          <p:cNvSpPr/>
          <p:nvPr/>
        </p:nvSpPr>
        <p:spPr>
          <a:xfrm>
            <a:off x="2270938" y="4342409"/>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a:extLst>
              <a:ext uri="{FF2B5EF4-FFF2-40B4-BE49-F238E27FC236}">
                <a16:creationId xmlns:a16="http://schemas.microsoft.com/office/drawing/2014/main" id="{EA532EBD-50FD-9C4E-82B0-73436391197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417742" y="4344389"/>
            <a:ext cx="914400" cy="914400"/>
          </a:xfrm>
          <a:prstGeom prst="rect">
            <a:avLst/>
          </a:prstGeom>
        </p:spPr>
      </p:pic>
      <p:pic>
        <p:nvPicPr>
          <p:cNvPr id="21" name="Graphic 20">
            <a:extLst>
              <a:ext uri="{FF2B5EF4-FFF2-40B4-BE49-F238E27FC236}">
                <a16:creationId xmlns:a16="http://schemas.microsoft.com/office/drawing/2014/main" id="{10D32CFC-8F7F-754B-AE9E-D0A4E7304125}"/>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03692" y="3315689"/>
            <a:ext cx="914400" cy="914400"/>
          </a:xfrm>
          <a:prstGeom prst="rect">
            <a:avLst/>
          </a:prstGeom>
        </p:spPr>
      </p:pic>
      <p:pic>
        <p:nvPicPr>
          <p:cNvPr id="22" name="Graphic 21">
            <a:extLst>
              <a:ext uri="{FF2B5EF4-FFF2-40B4-BE49-F238E27FC236}">
                <a16:creationId xmlns:a16="http://schemas.microsoft.com/office/drawing/2014/main" id="{98D54541-109D-9049-BA76-0EE8DEFBD290}"/>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770792" y="4387251"/>
            <a:ext cx="914400" cy="914400"/>
          </a:xfrm>
          <a:prstGeom prst="rect">
            <a:avLst/>
          </a:prstGeom>
        </p:spPr>
      </p:pic>
      <p:pic>
        <p:nvPicPr>
          <p:cNvPr id="23" name="Graphic 22">
            <a:extLst>
              <a:ext uri="{FF2B5EF4-FFF2-40B4-BE49-F238E27FC236}">
                <a16:creationId xmlns:a16="http://schemas.microsoft.com/office/drawing/2014/main" id="{94077190-3F31-6D49-929F-F431AEA8E2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65842" y="3468089"/>
            <a:ext cx="914400" cy="914400"/>
          </a:xfrm>
          <a:prstGeom prst="rect">
            <a:avLst/>
          </a:prstGeom>
        </p:spPr>
      </p:pic>
      <p:pic>
        <p:nvPicPr>
          <p:cNvPr id="24" name="Graphic 23">
            <a:extLst>
              <a:ext uri="{FF2B5EF4-FFF2-40B4-BE49-F238E27FC236}">
                <a16:creationId xmlns:a16="http://schemas.microsoft.com/office/drawing/2014/main" id="{55846FF1-47AC-DD49-A496-581C2C15124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94267" y="4844451"/>
            <a:ext cx="914400" cy="914400"/>
          </a:xfrm>
          <a:prstGeom prst="rect">
            <a:avLst/>
          </a:prstGeom>
        </p:spPr>
      </p:pic>
      <p:cxnSp>
        <p:nvCxnSpPr>
          <p:cNvPr id="26" name="Straight Connector 25">
            <a:extLst>
              <a:ext uri="{FF2B5EF4-FFF2-40B4-BE49-F238E27FC236}">
                <a16:creationId xmlns:a16="http://schemas.microsoft.com/office/drawing/2014/main" id="{F837EEEE-899A-9E4D-B637-AE9806EFBE8A}"/>
              </a:ext>
            </a:extLst>
          </p:cNvPr>
          <p:cNvCxnSpPr>
            <a:cxnSpLocks/>
          </p:cNvCxnSpPr>
          <p:nvPr/>
        </p:nvCxnSpPr>
        <p:spPr>
          <a:xfrm>
            <a:off x="5384779" y="3925289"/>
            <a:ext cx="762001" cy="138113"/>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0571671-D561-A347-99EB-6470231217EF}"/>
              </a:ext>
            </a:extLst>
          </p:cNvPr>
          <p:cNvCxnSpPr>
            <a:cxnSpLocks/>
          </p:cNvCxnSpPr>
          <p:nvPr/>
        </p:nvCxnSpPr>
        <p:spPr>
          <a:xfrm flipV="1">
            <a:off x="6265842" y="5092102"/>
            <a:ext cx="1366838" cy="342899"/>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279E9A8-CCAB-FA46-B9F4-0E89FAD161E5}"/>
              </a:ext>
            </a:extLst>
          </p:cNvPr>
          <p:cNvCxnSpPr>
            <a:cxnSpLocks/>
          </p:cNvCxnSpPr>
          <p:nvPr/>
        </p:nvCxnSpPr>
        <p:spPr>
          <a:xfrm flipV="1">
            <a:off x="3477398" y="4089357"/>
            <a:ext cx="715596" cy="59793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F1161DC-B623-604F-B356-F4ED2587FFA4}"/>
              </a:ext>
            </a:extLst>
          </p:cNvPr>
          <p:cNvCxnSpPr>
            <a:cxnSpLocks/>
          </p:cNvCxnSpPr>
          <p:nvPr/>
        </p:nvCxnSpPr>
        <p:spPr>
          <a:xfrm>
            <a:off x="3332142" y="5258789"/>
            <a:ext cx="1604189" cy="17621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6BF417F-2E84-3F47-B843-F9E313800507}"/>
              </a:ext>
            </a:extLst>
          </p:cNvPr>
          <p:cNvCxnSpPr>
            <a:cxnSpLocks/>
          </p:cNvCxnSpPr>
          <p:nvPr/>
        </p:nvCxnSpPr>
        <p:spPr>
          <a:xfrm>
            <a:off x="6949261" y="4458689"/>
            <a:ext cx="680976" cy="22860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CB7B1BC-077A-9744-B03E-293F3DBEC8B2}"/>
              </a:ext>
            </a:extLst>
          </p:cNvPr>
          <p:cNvCxnSpPr>
            <a:cxnSpLocks/>
          </p:cNvCxnSpPr>
          <p:nvPr/>
        </p:nvCxnSpPr>
        <p:spPr>
          <a:xfrm>
            <a:off x="4953712" y="4352923"/>
            <a:ext cx="313611" cy="560986"/>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78DC81A-A354-0649-9FAC-8987294F6C42}"/>
              </a:ext>
            </a:extLst>
          </p:cNvPr>
          <p:cNvSpPr/>
          <p:nvPr/>
        </p:nvSpPr>
        <p:spPr>
          <a:xfrm>
            <a:off x="4303692" y="903849"/>
            <a:ext cx="7400864" cy="1954038"/>
          </a:xfrm>
          <a:prstGeom prst="ellipse">
            <a:avLst/>
          </a:prstGeom>
          <a:solidFill>
            <a:schemeClr val="accent1">
              <a:alpha val="48000"/>
            </a:schemeClr>
          </a:solidFill>
          <a:ln>
            <a:solidFill>
              <a:schemeClr val="accent1">
                <a:shade val="50000"/>
                <a:alpha val="1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 </a:t>
            </a:r>
          </a:p>
        </p:txBody>
      </p:sp>
      <p:cxnSp>
        <p:nvCxnSpPr>
          <p:cNvPr id="3" name="Straight Arrow Connector 2">
            <a:extLst>
              <a:ext uri="{FF2B5EF4-FFF2-40B4-BE49-F238E27FC236}">
                <a16:creationId xmlns:a16="http://schemas.microsoft.com/office/drawing/2014/main" id="{97EE438A-1FD1-804F-BBB6-1AAFE4C3D300}"/>
              </a:ext>
            </a:extLst>
          </p:cNvPr>
          <p:cNvCxnSpPr>
            <a:cxnSpLocks/>
          </p:cNvCxnSpPr>
          <p:nvPr/>
        </p:nvCxnSpPr>
        <p:spPr>
          <a:xfrm flipV="1">
            <a:off x="4936331" y="2567977"/>
            <a:ext cx="104358" cy="668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030B71C-3993-2347-8673-263A10088421}"/>
              </a:ext>
            </a:extLst>
          </p:cNvPr>
          <p:cNvCxnSpPr>
            <a:cxnSpLocks/>
          </p:cNvCxnSpPr>
          <p:nvPr/>
        </p:nvCxnSpPr>
        <p:spPr>
          <a:xfrm flipV="1">
            <a:off x="8227992" y="3096151"/>
            <a:ext cx="0" cy="11582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3F6839-5317-A142-847F-1BD57E2A8C2E}"/>
              </a:ext>
            </a:extLst>
          </p:cNvPr>
          <p:cNvSpPr txBox="1"/>
          <p:nvPr/>
        </p:nvSpPr>
        <p:spPr>
          <a:xfrm>
            <a:off x="6609863" y="5537634"/>
            <a:ext cx="3418107" cy="954107"/>
          </a:xfrm>
          <a:prstGeom prst="rect">
            <a:avLst/>
          </a:prstGeom>
          <a:noFill/>
        </p:spPr>
        <p:txBody>
          <a:bodyPr wrap="square" rtlCol="0">
            <a:spAutoFit/>
          </a:bodyPr>
          <a:lstStyle/>
          <a:p>
            <a:r>
              <a:rPr lang="en-US" sz="1400" b="1" dirty="0"/>
              <a:t>[CP3]</a:t>
            </a:r>
            <a:r>
              <a:rPr lang="en-US" sz="1400" dirty="0"/>
              <a:t>Networks define their own interconnection topology, and make their own decisions as to how to send their traffic (routing) across the network of networks </a:t>
            </a:r>
          </a:p>
        </p:txBody>
      </p:sp>
      <p:sp>
        <p:nvSpPr>
          <p:cNvPr id="35" name="TextBox 34">
            <a:extLst>
              <a:ext uri="{FF2B5EF4-FFF2-40B4-BE49-F238E27FC236}">
                <a16:creationId xmlns:a16="http://schemas.microsoft.com/office/drawing/2014/main" id="{CF522E50-F8A7-784A-AC69-5464D2CE611D}"/>
              </a:ext>
            </a:extLst>
          </p:cNvPr>
          <p:cNvSpPr txBox="1"/>
          <p:nvPr/>
        </p:nvSpPr>
        <p:spPr>
          <a:xfrm>
            <a:off x="8736444" y="3969035"/>
            <a:ext cx="2717097" cy="954107"/>
          </a:xfrm>
          <a:prstGeom prst="rect">
            <a:avLst/>
          </a:prstGeom>
          <a:noFill/>
        </p:spPr>
        <p:txBody>
          <a:bodyPr wrap="square" rtlCol="0">
            <a:spAutoFit/>
          </a:bodyPr>
          <a:lstStyle/>
          <a:p>
            <a:r>
              <a:rPr lang="en-US" sz="1400" b="1" dirty="0"/>
              <a:t>[CP2] </a:t>
            </a:r>
            <a:r>
              <a:rPr lang="en-US" sz="1400" dirty="0"/>
              <a:t>Reusable common technology building blocks interoperable across layers and networks</a:t>
            </a:r>
          </a:p>
        </p:txBody>
      </p:sp>
      <p:sp>
        <p:nvSpPr>
          <p:cNvPr id="27" name="Oval 26">
            <a:extLst>
              <a:ext uri="{FF2B5EF4-FFF2-40B4-BE49-F238E27FC236}">
                <a16:creationId xmlns:a16="http://schemas.microsoft.com/office/drawing/2014/main" id="{0D44BA35-C9DC-CD49-90BC-823F0A5A40C7}"/>
              </a:ext>
            </a:extLst>
          </p:cNvPr>
          <p:cNvSpPr/>
          <p:nvPr/>
        </p:nvSpPr>
        <p:spPr>
          <a:xfrm>
            <a:off x="4122330" y="3263464"/>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C20B62F-F91A-AD4E-978D-6D1FB28A8232}"/>
              </a:ext>
            </a:extLst>
          </p:cNvPr>
          <p:cNvSpPr/>
          <p:nvPr/>
        </p:nvSpPr>
        <p:spPr>
          <a:xfrm>
            <a:off x="6146780" y="3418432"/>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0D0249A-D531-2945-96A2-5BF4862F07E5}"/>
              </a:ext>
            </a:extLst>
          </p:cNvPr>
          <p:cNvSpPr/>
          <p:nvPr/>
        </p:nvSpPr>
        <p:spPr>
          <a:xfrm>
            <a:off x="4979193" y="4854965"/>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51">
            <a:extLst>
              <a:ext uri="{FF2B5EF4-FFF2-40B4-BE49-F238E27FC236}">
                <a16:creationId xmlns:a16="http://schemas.microsoft.com/office/drawing/2014/main" id="{376E4F31-43D9-9547-A1B7-8FD4E2FD5316}"/>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41033" y="816176"/>
            <a:ext cx="441939" cy="441939"/>
          </a:xfrm>
          <a:prstGeom prst="rect">
            <a:avLst/>
          </a:prstGeom>
        </p:spPr>
      </p:pic>
      <p:sp>
        <p:nvSpPr>
          <p:cNvPr id="53" name="Oval 52">
            <a:extLst>
              <a:ext uri="{FF2B5EF4-FFF2-40B4-BE49-F238E27FC236}">
                <a16:creationId xmlns:a16="http://schemas.microsoft.com/office/drawing/2014/main" id="{72A3A67C-BDA5-3A42-A82B-70337496100C}"/>
              </a:ext>
            </a:extLst>
          </p:cNvPr>
          <p:cNvSpPr/>
          <p:nvPr/>
        </p:nvSpPr>
        <p:spPr>
          <a:xfrm>
            <a:off x="600938" y="816176"/>
            <a:ext cx="482034" cy="481701"/>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Graphic 53">
            <a:extLst>
              <a:ext uri="{FF2B5EF4-FFF2-40B4-BE49-F238E27FC236}">
                <a16:creationId xmlns:a16="http://schemas.microsoft.com/office/drawing/2014/main" id="{0FD9345A-128C-3B42-BB3D-EFC7EEC20621}"/>
              </a:ext>
            </a:extLst>
          </p:cNvPr>
          <p:cNvPicPr>
            <a:picLocks noChangeAspect="1"/>
          </p:cNvPicPr>
          <p:nvPr/>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l="25834" t="8403" r="15932" b="54874"/>
          <a:stretch/>
        </p:blipFill>
        <p:spPr>
          <a:xfrm>
            <a:off x="633418" y="1419825"/>
            <a:ext cx="475121" cy="299612"/>
          </a:xfrm>
          <a:prstGeom prst="rect">
            <a:avLst/>
          </a:prstGeom>
        </p:spPr>
      </p:pic>
      <p:sp>
        <p:nvSpPr>
          <p:cNvPr id="55" name="TextBox 54">
            <a:extLst>
              <a:ext uri="{FF2B5EF4-FFF2-40B4-BE49-F238E27FC236}">
                <a16:creationId xmlns:a16="http://schemas.microsoft.com/office/drawing/2014/main" id="{CE89B3A8-9066-1A4B-94C0-C4AE5D9ED44B}"/>
              </a:ext>
            </a:extLst>
          </p:cNvPr>
          <p:cNvSpPr txBox="1"/>
          <p:nvPr/>
        </p:nvSpPr>
        <p:spPr>
          <a:xfrm>
            <a:off x="1134217" y="1384965"/>
            <a:ext cx="1136721" cy="307777"/>
          </a:xfrm>
          <a:prstGeom prst="rect">
            <a:avLst/>
          </a:prstGeom>
          <a:noFill/>
        </p:spPr>
        <p:txBody>
          <a:bodyPr wrap="none" rtlCol="0">
            <a:spAutoFit/>
          </a:bodyPr>
          <a:lstStyle/>
          <a:p>
            <a:r>
              <a:rPr lang="en-US" sz="1400" dirty="0"/>
              <a:t>Internet host</a:t>
            </a:r>
          </a:p>
        </p:txBody>
      </p:sp>
      <p:sp>
        <p:nvSpPr>
          <p:cNvPr id="56" name="TextBox 55">
            <a:extLst>
              <a:ext uri="{FF2B5EF4-FFF2-40B4-BE49-F238E27FC236}">
                <a16:creationId xmlns:a16="http://schemas.microsoft.com/office/drawing/2014/main" id="{FD5A5EDD-1281-0B44-B6AC-B18132B16035}"/>
              </a:ext>
            </a:extLst>
          </p:cNvPr>
          <p:cNvSpPr txBox="1"/>
          <p:nvPr/>
        </p:nvSpPr>
        <p:spPr>
          <a:xfrm>
            <a:off x="1123067" y="886008"/>
            <a:ext cx="815223" cy="307777"/>
          </a:xfrm>
          <a:prstGeom prst="rect">
            <a:avLst/>
          </a:prstGeom>
          <a:noFill/>
        </p:spPr>
        <p:txBody>
          <a:bodyPr wrap="none" rtlCol="0">
            <a:spAutoFit/>
          </a:bodyPr>
          <a:lstStyle/>
          <a:p>
            <a:r>
              <a:rPr lang="en-US" sz="1400" dirty="0"/>
              <a:t>Network</a:t>
            </a:r>
          </a:p>
        </p:txBody>
      </p:sp>
      <p:sp>
        <p:nvSpPr>
          <p:cNvPr id="39" name="TextBox 38">
            <a:extLst>
              <a:ext uri="{FF2B5EF4-FFF2-40B4-BE49-F238E27FC236}">
                <a16:creationId xmlns:a16="http://schemas.microsoft.com/office/drawing/2014/main" id="{94B2D24C-C390-F94A-AC72-1339B75C400F}"/>
              </a:ext>
            </a:extLst>
          </p:cNvPr>
          <p:cNvSpPr txBox="1"/>
          <p:nvPr/>
        </p:nvSpPr>
        <p:spPr>
          <a:xfrm>
            <a:off x="893145" y="3341645"/>
            <a:ext cx="2824939" cy="954107"/>
          </a:xfrm>
          <a:prstGeom prst="rect">
            <a:avLst/>
          </a:prstGeom>
          <a:noFill/>
        </p:spPr>
        <p:txBody>
          <a:bodyPr wrap="square" rtlCol="0">
            <a:spAutoFit/>
          </a:bodyPr>
          <a:lstStyle/>
          <a:p>
            <a:r>
              <a:rPr lang="en-US" sz="1400" dirty="0"/>
              <a:t>An open and accessible global infrastructure with a </a:t>
            </a:r>
            <a:r>
              <a:rPr lang="en-US" sz="1400" b="1" dirty="0"/>
              <a:t>[CP1] </a:t>
            </a:r>
            <a:r>
              <a:rPr lang="en-US" sz="1400" dirty="0"/>
              <a:t>common protocol and </a:t>
            </a:r>
            <a:r>
              <a:rPr lang="en-US" sz="1400" b="1" dirty="0"/>
              <a:t> [CP4] </a:t>
            </a:r>
            <a:r>
              <a:rPr lang="en-US" sz="1400" dirty="0"/>
              <a:t>common identifiers (addresses)</a:t>
            </a:r>
          </a:p>
        </p:txBody>
      </p:sp>
      <p:sp>
        <p:nvSpPr>
          <p:cNvPr id="40" name="TextBox 39">
            <a:extLst>
              <a:ext uri="{FF2B5EF4-FFF2-40B4-BE49-F238E27FC236}">
                <a16:creationId xmlns:a16="http://schemas.microsoft.com/office/drawing/2014/main" id="{DB560897-96DC-B042-ACED-3CB4C2899A90}"/>
              </a:ext>
            </a:extLst>
          </p:cNvPr>
          <p:cNvSpPr txBox="1"/>
          <p:nvPr/>
        </p:nvSpPr>
        <p:spPr>
          <a:xfrm>
            <a:off x="3051958" y="5485409"/>
            <a:ext cx="1927235" cy="307777"/>
          </a:xfrm>
          <a:prstGeom prst="rect">
            <a:avLst/>
          </a:prstGeom>
          <a:noFill/>
        </p:spPr>
        <p:txBody>
          <a:bodyPr wrap="square" rtlCol="0">
            <a:spAutoFit/>
          </a:bodyPr>
          <a:lstStyle/>
          <a:p>
            <a:r>
              <a:rPr lang="en-US" sz="1400" b="1" dirty="0"/>
              <a:t>[CP5] </a:t>
            </a:r>
            <a:r>
              <a:rPr lang="en-US" sz="1400" dirty="0"/>
              <a:t>General purpose</a:t>
            </a:r>
          </a:p>
        </p:txBody>
      </p:sp>
    </p:spTree>
    <p:extLst>
      <p:ext uri="{BB962C8B-B14F-4D97-AF65-F5344CB8AC3E}">
        <p14:creationId xmlns:p14="http://schemas.microsoft.com/office/powerpoint/2010/main" val="111769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4E60227D-6308-1B44-8069-90721CDFEA85}"/>
              </a:ext>
            </a:extLst>
          </p:cNvPr>
          <p:cNvSpPr/>
          <p:nvPr/>
        </p:nvSpPr>
        <p:spPr>
          <a:xfrm>
            <a:off x="0" y="0"/>
            <a:ext cx="3051958" cy="256797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3361F98-BB06-DF49-B8A0-192B675FCA61}"/>
              </a:ext>
            </a:extLst>
          </p:cNvPr>
          <p:cNvSpPr/>
          <p:nvPr/>
        </p:nvSpPr>
        <p:spPr>
          <a:xfrm>
            <a:off x="7630237" y="4340697"/>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C5D763C9-9404-3349-9795-31A1F25BD5ED}"/>
              </a:ext>
            </a:extLst>
          </p:cNvPr>
          <p:cNvSpPr/>
          <p:nvPr/>
        </p:nvSpPr>
        <p:spPr>
          <a:xfrm>
            <a:off x="2270938" y="4342409"/>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a:extLst>
              <a:ext uri="{FF2B5EF4-FFF2-40B4-BE49-F238E27FC236}">
                <a16:creationId xmlns:a16="http://schemas.microsoft.com/office/drawing/2014/main" id="{EA532EBD-50FD-9C4E-82B0-73436391197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417742" y="4344389"/>
            <a:ext cx="914400" cy="914400"/>
          </a:xfrm>
          <a:prstGeom prst="rect">
            <a:avLst/>
          </a:prstGeom>
        </p:spPr>
      </p:pic>
      <p:pic>
        <p:nvPicPr>
          <p:cNvPr id="21" name="Graphic 20">
            <a:extLst>
              <a:ext uri="{FF2B5EF4-FFF2-40B4-BE49-F238E27FC236}">
                <a16:creationId xmlns:a16="http://schemas.microsoft.com/office/drawing/2014/main" id="{10D32CFC-8F7F-754B-AE9E-D0A4E7304125}"/>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03692" y="3315689"/>
            <a:ext cx="914400" cy="914400"/>
          </a:xfrm>
          <a:prstGeom prst="rect">
            <a:avLst/>
          </a:prstGeom>
        </p:spPr>
      </p:pic>
      <p:pic>
        <p:nvPicPr>
          <p:cNvPr id="22" name="Graphic 21">
            <a:extLst>
              <a:ext uri="{FF2B5EF4-FFF2-40B4-BE49-F238E27FC236}">
                <a16:creationId xmlns:a16="http://schemas.microsoft.com/office/drawing/2014/main" id="{98D54541-109D-9049-BA76-0EE8DEFBD290}"/>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770792" y="4387251"/>
            <a:ext cx="914400" cy="914400"/>
          </a:xfrm>
          <a:prstGeom prst="rect">
            <a:avLst/>
          </a:prstGeom>
        </p:spPr>
      </p:pic>
      <p:pic>
        <p:nvPicPr>
          <p:cNvPr id="23" name="Graphic 22">
            <a:extLst>
              <a:ext uri="{FF2B5EF4-FFF2-40B4-BE49-F238E27FC236}">
                <a16:creationId xmlns:a16="http://schemas.microsoft.com/office/drawing/2014/main" id="{94077190-3F31-6D49-929F-F431AEA8E2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65842" y="3468089"/>
            <a:ext cx="914400" cy="914400"/>
          </a:xfrm>
          <a:prstGeom prst="rect">
            <a:avLst/>
          </a:prstGeom>
        </p:spPr>
      </p:pic>
      <p:pic>
        <p:nvPicPr>
          <p:cNvPr id="24" name="Graphic 23">
            <a:extLst>
              <a:ext uri="{FF2B5EF4-FFF2-40B4-BE49-F238E27FC236}">
                <a16:creationId xmlns:a16="http://schemas.microsoft.com/office/drawing/2014/main" id="{55846FF1-47AC-DD49-A496-581C2C15124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94267" y="4844451"/>
            <a:ext cx="914400" cy="914400"/>
          </a:xfrm>
          <a:prstGeom prst="rect">
            <a:avLst/>
          </a:prstGeom>
        </p:spPr>
      </p:pic>
      <p:cxnSp>
        <p:nvCxnSpPr>
          <p:cNvPr id="26" name="Straight Connector 25">
            <a:extLst>
              <a:ext uri="{FF2B5EF4-FFF2-40B4-BE49-F238E27FC236}">
                <a16:creationId xmlns:a16="http://schemas.microsoft.com/office/drawing/2014/main" id="{F837EEEE-899A-9E4D-B637-AE9806EFBE8A}"/>
              </a:ext>
            </a:extLst>
          </p:cNvPr>
          <p:cNvCxnSpPr>
            <a:cxnSpLocks/>
          </p:cNvCxnSpPr>
          <p:nvPr/>
        </p:nvCxnSpPr>
        <p:spPr>
          <a:xfrm>
            <a:off x="5384779" y="3925289"/>
            <a:ext cx="762001" cy="138113"/>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0571671-D561-A347-99EB-6470231217EF}"/>
              </a:ext>
            </a:extLst>
          </p:cNvPr>
          <p:cNvCxnSpPr>
            <a:cxnSpLocks/>
          </p:cNvCxnSpPr>
          <p:nvPr/>
        </p:nvCxnSpPr>
        <p:spPr>
          <a:xfrm flipV="1">
            <a:off x="6265842" y="5092102"/>
            <a:ext cx="1366838" cy="342899"/>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279E9A8-CCAB-FA46-B9F4-0E89FAD161E5}"/>
              </a:ext>
            </a:extLst>
          </p:cNvPr>
          <p:cNvCxnSpPr>
            <a:cxnSpLocks/>
          </p:cNvCxnSpPr>
          <p:nvPr/>
        </p:nvCxnSpPr>
        <p:spPr>
          <a:xfrm flipV="1">
            <a:off x="3477398" y="4089357"/>
            <a:ext cx="715596" cy="59793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F1161DC-B623-604F-B356-F4ED2587FFA4}"/>
              </a:ext>
            </a:extLst>
          </p:cNvPr>
          <p:cNvCxnSpPr>
            <a:cxnSpLocks/>
          </p:cNvCxnSpPr>
          <p:nvPr/>
        </p:nvCxnSpPr>
        <p:spPr>
          <a:xfrm>
            <a:off x="3332142" y="5258789"/>
            <a:ext cx="1604189" cy="17621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6BF417F-2E84-3F47-B843-F9E313800507}"/>
              </a:ext>
            </a:extLst>
          </p:cNvPr>
          <p:cNvCxnSpPr>
            <a:cxnSpLocks/>
          </p:cNvCxnSpPr>
          <p:nvPr/>
        </p:nvCxnSpPr>
        <p:spPr>
          <a:xfrm>
            <a:off x="6949261" y="4458689"/>
            <a:ext cx="680976" cy="22860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CB7B1BC-077A-9744-B03E-293F3DBEC8B2}"/>
              </a:ext>
            </a:extLst>
          </p:cNvPr>
          <p:cNvCxnSpPr>
            <a:cxnSpLocks/>
          </p:cNvCxnSpPr>
          <p:nvPr/>
        </p:nvCxnSpPr>
        <p:spPr>
          <a:xfrm>
            <a:off x="4953712" y="4352923"/>
            <a:ext cx="313611" cy="560986"/>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78DC81A-A354-0649-9FAC-8987294F6C42}"/>
              </a:ext>
            </a:extLst>
          </p:cNvPr>
          <p:cNvSpPr/>
          <p:nvPr/>
        </p:nvSpPr>
        <p:spPr>
          <a:xfrm>
            <a:off x="4303692" y="903849"/>
            <a:ext cx="7400864" cy="1954038"/>
          </a:xfrm>
          <a:prstGeom prst="ellipse">
            <a:avLst/>
          </a:prstGeom>
          <a:solidFill>
            <a:schemeClr val="accent1">
              <a:alpha val="48000"/>
            </a:schemeClr>
          </a:solidFill>
          <a:ln>
            <a:solidFill>
              <a:schemeClr val="accent1">
                <a:shade val="50000"/>
                <a:alpha val="1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Internet</a:t>
            </a:r>
            <a:r>
              <a:rPr lang="en-US" sz="4800" dirty="0"/>
              <a:t>?</a:t>
            </a:r>
            <a:r>
              <a:rPr lang="en-US" dirty="0"/>
              <a:t> </a:t>
            </a:r>
          </a:p>
        </p:txBody>
      </p:sp>
      <p:cxnSp>
        <p:nvCxnSpPr>
          <p:cNvPr id="3" name="Straight Arrow Connector 2">
            <a:extLst>
              <a:ext uri="{FF2B5EF4-FFF2-40B4-BE49-F238E27FC236}">
                <a16:creationId xmlns:a16="http://schemas.microsoft.com/office/drawing/2014/main" id="{97EE438A-1FD1-804F-BBB6-1AAFE4C3D300}"/>
              </a:ext>
            </a:extLst>
          </p:cNvPr>
          <p:cNvCxnSpPr>
            <a:cxnSpLocks/>
          </p:cNvCxnSpPr>
          <p:nvPr/>
        </p:nvCxnSpPr>
        <p:spPr>
          <a:xfrm flipV="1">
            <a:off x="4936331" y="2567977"/>
            <a:ext cx="104358" cy="668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030B71C-3993-2347-8673-263A10088421}"/>
              </a:ext>
            </a:extLst>
          </p:cNvPr>
          <p:cNvCxnSpPr>
            <a:cxnSpLocks/>
          </p:cNvCxnSpPr>
          <p:nvPr/>
        </p:nvCxnSpPr>
        <p:spPr>
          <a:xfrm flipV="1">
            <a:off x="8227992" y="3096151"/>
            <a:ext cx="0" cy="11582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3F6839-5317-A142-847F-1BD57E2A8C2E}"/>
              </a:ext>
            </a:extLst>
          </p:cNvPr>
          <p:cNvSpPr txBox="1"/>
          <p:nvPr/>
        </p:nvSpPr>
        <p:spPr>
          <a:xfrm>
            <a:off x="6609863" y="5537634"/>
            <a:ext cx="3418107" cy="1169551"/>
          </a:xfrm>
          <a:prstGeom prst="rect">
            <a:avLst/>
          </a:prstGeom>
          <a:noFill/>
        </p:spPr>
        <p:txBody>
          <a:bodyPr wrap="square" rtlCol="0">
            <a:spAutoFit/>
          </a:bodyPr>
          <a:lstStyle/>
          <a:p>
            <a:r>
              <a:rPr lang="en-US" sz="1400" strike="sngStrike" dirty="0">
                <a:solidFill>
                  <a:srgbClr val="FF0000"/>
                </a:solidFill>
              </a:rPr>
              <a:t>Networks define </a:t>
            </a:r>
            <a:r>
              <a:rPr lang="en-US" sz="1400" dirty="0"/>
              <a:t>their own interconnection topology, and </a:t>
            </a:r>
            <a:r>
              <a:rPr lang="en-US" sz="1400" strike="sngStrike" dirty="0">
                <a:solidFill>
                  <a:srgbClr val="FF0000"/>
                </a:solidFill>
              </a:rPr>
              <a:t>make their own decisions</a:t>
            </a:r>
            <a:r>
              <a:rPr lang="en-US" sz="1400" dirty="0"/>
              <a:t> as to how to send their traffic (routing) across the network of networks </a:t>
            </a:r>
          </a:p>
        </p:txBody>
      </p:sp>
      <p:sp>
        <p:nvSpPr>
          <p:cNvPr id="35" name="TextBox 34">
            <a:extLst>
              <a:ext uri="{FF2B5EF4-FFF2-40B4-BE49-F238E27FC236}">
                <a16:creationId xmlns:a16="http://schemas.microsoft.com/office/drawing/2014/main" id="{CF522E50-F8A7-784A-AC69-5464D2CE611D}"/>
              </a:ext>
            </a:extLst>
          </p:cNvPr>
          <p:cNvSpPr txBox="1"/>
          <p:nvPr/>
        </p:nvSpPr>
        <p:spPr>
          <a:xfrm>
            <a:off x="8736444" y="3969035"/>
            <a:ext cx="2717097" cy="738664"/>
          </a:xfrm>
          <a:prstGeom prst="rect">
            <a:avLst/>
          </a:prstGeom>
          <a:noFill/>
        </p:spPr>
        <p:txBody>
          <a:bodyPr wrap="square" rtlCol="0">
            <a:spAutoFit/>
          </a:bodyPr>
          <a:lstStyle/>
          <a:p>
            <a:r>
              <a:rPr lang="en-US" sz="1400" strike="sngStrike" dirty="0">
                <a:solidFill>
                  <a:srgbClr val="FF0000"/>
                </a:solidFill>
              </a:rPr>
              <a:t>Reusable common technology building blocks</a:t>
            </a:r>
            <a:r>
              <a:rPr lang="en-US" sz="1400" dirty="0"/>
              <a:t> interoperable across layers and networks</a:t>
            </a:r>
          </a:p>
        </p:txBody>
      </p:sp>
      <p:sp>
        <p:nvSpPr>
          <p:cNvPr id="27" name="Oval 26">
            <a:extLst>
              <a:ext uri="{FF2B5EF4-FFF2-40B4-BE49-F238E27FC236}">
                <a16:creationId xmlns:a16="http://schemas.microsoft.com/office/drawing/2014/main" id="{0D44BA35-C9DC-CD49-90BC-823F0A5A40C7}"/>
              </a:ext>
            </a:extLst>
          </p:cNvPr>
          <p:cNvSpPr/>
          <p:nvPr/>
        </p:nvSpPr>
        <p:spPr>
          <a:xfrm>
            <a:off x="4122330" y="3263464"/>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C20B62F-F91A-AD4E-978D-6D1FB28A8232}"/>
              </a:ext>
            </a:extLst>
          </p:cNvPr>
          <p:cNvSpPr/>
          <p:nvPr/>
        </p:nvSpPr>
        <p:spPr>
          <a:xfrm>
            <a:off x="6146780" y="3418432"/>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0D0249A-D531-2945-96A2-5BF4862F07E5}"/>
              </a:ext>
            </a:extLst>
          </p:cNvPr>
          <p:cNvSpPr/>
          <p:nvPr/>
        </p:nvSpPr>
        <p:spPr>
          <a:xfrm>
            <a:off x="4979193" y="4854965"/>
            <a:ext cx="1206460" cy="1078945"/>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51">
            <a:extLst>
              <a:ext uri="{FF2B5EF4-FFF2-40B4-BE49-F238E27FC236}">
                <a16:creationId xmlns:a16="http://schemas.microsoft.com/office/drawing/2014/main" id="{376E4F31-43D9-9547-A1B7-8FD4E2FD5316}"/>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41033" y="816176"/>
            <a:ext cx="441939" cy="441939"/>
          </a:xfrm>
          <a:prstGeom prst="rect">
            <a:avLst/>
          </a:prstGeom>
        </p:spPr>
      </p:pic>
      <p:sp>
        <p:nvSpPr>
          <p:cNvPr id="53" name="Oval 52">
            <a:extLst>
              <a:ext uri="{FF2B5EF4-FFF2-40B4-BE49-F238E27FC236}">
                <a16:creationId xmlns:a16="http://schemas.microsoft.com/office/drawing/2014/main" id="{72A3A67C-BDA5-3A42-A82B-70337496100C}"/>
              </a:ext>
            </a:extLst>
          </p:cNvPr>
          <p:cNvSpPr/>
          <p:nvPr/>
        </p:nvSpPr>
        <p:spPr>
          <a:xfrm>
            <a:off x="600938" y="816176"/>
            <a:ext cx="482034" cy="481701"/>
          </a:xfrm>
          <a:prstGeom prst="ellipse">
            <a:avLst/>
          </a:prstGeom>
          <a:solidFill>
            <a:schemeClr val="bg2">
              <a:lumMod val="90000"/>
              <a:alpha val="2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Graphic 53">
            <a:extLst>
              <a:ext uri="{FF2B5EF4-FFF2-40B4-BE49-F238E27FC236}">
                <a16:creationId xmlns:a16="http://schemas.microsoft.com/office/drawing/2014/main" id="{0FD9345A-128C-3B42-BB3D-EFC7EEC20621}"/>
              </a:ext>
            </a:extLst>
          </p:cNvPr>
          <p:cNvPicPr>
            <a:picLocks noChangeAspect="1"/>
          </p:cNvPicPr>
          <p:nvPr/>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l="25834" t="8403" r="15932" b="54874"/>
          <a:stretch/>
        </p:blipFill>
        <p:spPr>
          <a:xfrm>
            <a:off x="633418" y="1419825"/>
            <a:ext cx="475121" cy="299612"/>
          </a:xfrm>
          <a:prstGeom prst="rect">
            <a:avLst/>
          </a:prstGeom>
        </p:spPr>
      </p:pic>
      <p:sp>
        <p:nvSpPr>
          <p:cNvPr id="55" name="TextBox 54">
            <a:extLst>
              <a:ext uri="{FF2B5EF4-FFF2-40B4-BE49-F238E27FC236}">
                <a16:creationId xmlns:a16="http://schemas.microsoft.com/office/drawing/2014/main" id="{CE89B3A8-9066-1A4B-94C0-C4AE5D9ED44B}"/>
              </a:ext>
            </a:extLst>
          </p:cNvPr>
          <p:cNvSpPr txBox="1"/>
          <p:nvPr/>
        </p:nvSpPr>
        <p:spPr>
          <a:xfrm>
            <a:off x="1134217" y="1384965"/>
            <a:ext cx="1136721" cy="307777"/>
          </a:xfrm>
          <a:prstGeom prst="rect">
            <a:avLst/>
          </a:prstGeom>
          <a:noFill/>
        </p:spPr>
        <p:txBody>
          <a:bodyPr wrap="none" rtlCol="0">
            <a:spAutoFit/>
          </a:bodyPr>
          <a:lstStyle/>
          <a:p>
            <a:r>
              <a:rPr lang="en-US" sz="1400" dirty="0"/>
              <a:t>Internet host</a:t>
            </a:r>
          </a:p>
        </p:txBody>
      </p:sp>
      <p:sp>
        <p:nvSpPr>
          <p:cNvPr id="56" name="TextBox 55">
            <a:extLst>
              <a:ext uri="{FF2B5EF4-FFF2-40B4-BE49-F238E27FC236}">
                <a16:creationId xmlns:a16="http://schemas.microsoft.com/office/drawing/2014/main" id="{FD5A5EDD-1281-0B44-B6AC-B18132B16035}"/>
              </a:ext>
            </a:extLst>
          </p:cNvPr>
          <p:cNvSpPr txBox="1"/>
          <p:nvPr/>
        </p:nvSpPr>
        <p:spPr>
          <a:xfrm>
            <a:off x="1123067" y="886008"/>
            <a:ext cx="815223" cy="307777"/>
          </a:xfrm>
          <a:prstGeom prst="rect">
            <a:avLst/>
          </a:prstGeom>
          <a:noFill/>
        </p:spPr>
        <p:txBody>
          <a:bodyPr wrap="none" rtlCol="0">
            <a:spAutoFit/>
          </a:bodyPr>
          <a:lstStyle/>
          <a:p>
            <a:r>
              <a:rPr lang="en-US" sz="1400" dirty="0"/>
              <a:t>Network</a:t>
            </a:r>
          </a:p>
        </p:txBody>
      </p:sp>
      <p:sp>
        <p:nvSpPr>
          <p:cNvPr id="41" name="TextBox 40">
            <a:extLst>
              <a:ext uri="{FF2B5EF4-FFF2-40B4-BE49-F238E27FC236}">
                <a16:creationId xmlns:a16="http://schemas.microsoft.com/office/drawing/2014/main" id="{8DE642BA-8ADF-9643-A503-5FE2D66337B6}"/>
              </a:ext>
            </a:extLst>
          </p:cNvPr>
          <p:cNvSpPr txBox="1"/>
          <p:nvPr/>
        </p:nvSpPr>
        <p:spPr>
          <a:xfrm>
            <a:off x="1223128" y="3468089"/>
            <a:ext cx="2824939" cy="738664"/>
          </a:xfrm>
          <a:prstGeom prst="rect">
            <a:avLst/>
          </a:prstGeom>
          <a:noFill/>
        </p:spPr>
        <p:txBody>
          <a:bodyPr wrap="square" rtlCol="0">
            <a:spAutoFit/>
          </a:bodyPr>
          <a:lstStyle/>
          <a:p>
            <a:r>
              <a:rPr lang="en-US" sz="1400" dirty="0"/>
              <a:t>An </a:t>
            </a:r>
            <a:r>
              <a:rPr lang="en-US" sz="1400" strike="sngStrike" dirty="0">
                <a:solidFill>
                  <a:srgbClr val="FF0000"/>
                </a:solidFill>
              </a:rPr>
              <a:t>open and accessible global </a:t>
            </a:r>
            <a:r>
              <a:rPr lang="en-US" sz="1400" dirty="0"/>
              <a:t>infrastructure with a </a:t>
            </a:r>
            <a:r>
              <a:rPr lang="en-US" sz="1400" strike="sngStrike" dirty="0">
                <a:solidFill>
                  <a:srgbClr val="FF0000"/>
                </a:solidFill>
              </a:rPr>
              <a:t>common</a:t>
            </a:r>
            <a:r>
              <a:rPr lang="en-US" sz="1400" dirty="0"/>
              <a:t> protocol and </a:t>
            </a:r>
            <a:r>
              <a:rPr lang="en-US" sz="1400" strike="sngStrike" dirty="0">
                <a:solidFill>
                  <a:srgbClr val="FF0000"/>
                </a:solidFill>
              </a:rPr>
              <a:t>common</a:t>
            </a:r>
            <a:r>
              <a:rPr lang="en-US" sz="1400" dirty="0"/>
              <a:t> identifiers</a:t>
            </a:r>
          </a:p>
        </p:txBody>
      </p:sp>
      <p:sp>
        <p:nvSpPr>
          <p:cNvPr id="42" name="TextBox 41">
            <a:extLst>
              <a:ext uri="{FF2B5EF4-FFF2-40B4-BE49-F238E27FC236}">
                <a16:creationId xmlns:a16="http://schemas.microsoft.com/office/drawing/2014/main" id="{D052B887-57A1-4B4F-885F-DEC45F5C2D53}"/>
              </a:ext>
            </a:extLst>
          </p:cNvPr>
          <p:cNvSpPr txBox="1"/>
          <p:nvPr/>
        </p:nvSpPr>
        <p:spPr>
          <a:xfrm>
            <a:off x="3588330" y="5485409"/>
            <a:ext cx="1390863" cy="523220"/>
          </a:xfrm>
          <a:prstGeom prst="rect">
            <a:avLst/>
          </a:prstGeom>
          <a:noFill/>
        </p:spPr>
        <p:txBody>
          <a:bodyPr wrap="square" rtlCol="0">
            <a:spAutoFit/>
          </a:bodyPr>
          <a:lstStyle/>
          <a:p>
            <a:r>
              <a:rPr lang="en-US" sz="1400" strike="sngStrike" dirty="0">
                <a:solidFill>
                  <a:srgbClr val="FF0000"/>
                </a:solidFill>
              </a:rPr>
              <a:t>General purpose</a:t>
            </a:r>
          </a:p>
        </p:txBody>
      </p:sp>
      <p:sp>
        <p:nvSpPr>
          <p:cNvPr id="43" name="TextBox 42">
            <a:extLst>
              <a:ext uri="{FF2B5EF4-FFF2-40B4-BE49-F238E27FC236}">
                <a16:creationId xmlns:a16="http://schemas.microsoft.com/office/drawing/2014/main" id="{CC0BBCED-3306-BF4A-BB72-DCF1CF8632E2}"/>
              </a:ext>
            </a:extLst>
          </p:cNvPr>
          <p:cNvSpPr txBox="1"/>
          <p:nvPr/>
        </p:nvSpPr>
        <p:spPr>
          <a:xfrm>
            <a:off x="3933976" y="5039118"/>
            <a:ext cx="1140467" cy="307777"/>
          </a:xfrm>
          <a:prstGeom prst="rect">
            <a:avLst/>
          </a:prstGeom>
          <a:noFill/>
        </p:spPr>
        <p:txBody>
          <a:bodyPr wrap="square" rtlCol="0">
            <a:spAutoFit/>
          </a:bodyPr>
          <a:lstStyle/>
          <a:p>
            <a:r>
              <a:rPr lang="en-US" sz="1400" dirty="0"/>
              <a:t>Specialized</a:t>
            </a:r>
          </a:p>
        </p:txBody>
      </p:sp>
      <p:sp>
        <p:nvSpPr>
          <p:cNvPr id="5" name="Rectangle 4">
            <a:extLst>
              <a:ext uri="{FF2B5EF4-FFF2-40B4-BE49-F238E27FC236}">
                <a16:creationId xmlns:a16="http://schemas.microsoft.com/office/drawing/2014/main" id="{C4927049-A7A5-744F-82EB-68DB3D7A651A}"/>
              </a:ext>
            </a:extLst>
          </p:cNvPr>
          <p:cNvSpPr/>
          <p:nvPr/>
        </p:nvSpPr>
        <p:spPr>
          <a:xfrm>
            <a:off x="3785616" y="4206753"/>
            <a:ext cx="262451" cy="2906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9" name="Rectangle 38">
            <a:extLst>
              <a:ext uri="{FF2B5EF4-FFF2-40B4-BE49-F238E27FC236}">
                <a16:creationId xmlns:a16="http://schemas.microsoft.com/office/drawing/2014/main" id="{5A67E507-E096-944A-8712-27200F763856}"/>
              </a:ext>
            </a:extLst>
          </p:cNvPr>
          <p:cNvSpPr/>
          <p:nvPr/>
        </p:nvSpPr>
        <p:spPr>
          <a:xfrm>
            <a:off x="6887634" y="5072627"/>
            <a:ext cx="262451" cy="2906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Tree>
    <p:extLst>
      <p:ext uri="{BB962C8B-B14F-4D97-AF65-F5344CB8AC3E}">
        <p14:creationId xmlns:p14="http://schemas.microsoft.com/office/powerpoint/2010/main" val="368870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DA38E2B6-809C-BA4E-A265-AB1814CAEF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3574" y="0"/>
            <a:ext cx="5258969" cy="6858000"/>
          </a:xfrm>
          <a:prstGeom prst="rect">
            <a:avLst/>
          </a:prstGeom>
        </p:spPr>
      </p:pic>
      <p:pic>
        <p:nvPicPr>
          <p:cNvPr id="5" name="Picture 4" descr="Graphical user interface, application&#10;&#10;Description automatically generated">
            <a:extLst>
              <a:ext uri="{FF2B5EF4-FFF2-40B4-BE49-F238E27FC236}">
                <a16:creationId xmlns:a16="http://schemas.microsoft.com/office/drawing/2014/main" id="{77E3D015-C9E2-4146-8516-F2F7A8EDDFD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0" y="304800"/>
            <a:ext cx="5942426" cy="6858000"/>
          </a:xfrm>
          <a:prstGeom prst="rect">
            <a:avLst/>
          </a:prstGeom>
        </p:spPr>
      </p:pic>
    </p:spTree>
    <p:extLst>
      <p:ext uri="{BB962C8B-B14F-4D97-AF65-F5344CB8AC3E}">
        <p14:creationId xmlns:p14="http://schemas.microsoft.com/office/powerpoint/2010/main" val="2169693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ISOC - Blue template">
  <a:themeElements>
    <a:clrScheme name="01-ISOC-Blue">
      <a:dk1>
        <a:srgbClr val="0C1C2C"/>
      </a:dk1>
      <a:lt1>
        <a:srgbClr val="EEF2EC"/>
      </a:lt1>
      <a:dk2>
        <a:srgbClr val="3A82E4"/>
      </a:dk2>
      <a:lt2>
        <a:srgbClr val="DEDAD0"/>
      </a:lt2>
      <a:accent1>
        <a:srgbClr val="24366E"/>
      </a:accent1>
      <a:accent2>
        <a:srgbClr val="3A82E4"/>
      </a:accent2>
      <a:accent3>
        <a:srgbClr val="40B2A4"/>
      </a:accent3>
      <a:accent4>
        <a:srgbClr val="7E245C"/>
      </a:accent4>
      <a:accent5>
        <a:srgbClr val="D25238"/>
      </a:accent5>
      <a:accent6>
        <a:srgbClr val="EECA4A"/>
      </a:accent6>
      <a:hlink>
        <a:srgbClr val="0C1C2C"/>
      </a:hlink>
      <a:folHlink>
        <a:srgbClr val="0C1C2C"/>
      </a:folHlink>
    </a:clrScheme>
    <a:fontScheme name="Office 2">
      <a:majorFont>
        <a:latin typeface="Hind Light"/>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ind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19_Lite" id="{5EEB776C-AC13-8641-95EE-5F1BE3B6EB2B}" vid="{912C8158-86FD-E341-A9BB-572D15E044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ISOC - Blue template</Template>
  <TotalTime>13803</TotalTime>
  <Words>562</Words>
  <Application>Microsoft Macintosh PowerPoint</Application>
  <PresentationFormat>Widescreen</PresentationFormat>
  <Paragraphs>52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.AppleSystemUIFont</vt:lpstr>
      <vt:lpstr>Arial</vt:lpstr>
      <vt:lpstr>Calibri</vt:lpstr>
      <vt:lpstr>Hind Light</vt:lpstr>
      <vt:lpstr>Hind Medium</vt:lpstr>
      <vt:lpstr>Palatino</vt:lpstr>
      <vt:lpstr>ISOC - Blue template</vt:lpstr>
      <vt:lpstr>The Internet Impact Assessment Toolkit (IIAT)</vt:lpstr>
      <vt:lpstr>PowerPoint Presentation</vt:lpstr>
      <vt:lpstr>PowerPoint Presentation</vt:lpstr>
      <vt:lpstr>The Internet Way of Networking (IWN)</vt:lpstr>
      <vt:lpstr>PowerPoint Presentation</vt:lpstr>
      <vt:lpstr>Five critical properties and their benefits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Andrei Robachevsky</dc:creator>
  <cp:lastModifiedBy>Andrei Robachevsky</cp:lastModifiedBy>
  <cp:revision>143</cp:revision>
  <cp:lastPrinted>2016-06-14T17:50:38Z</cp:lastPrinted>
  <dcterms:created xsi:type="dcterms:W3CDTF">2020-01-06T16:14:58Z</dcterms:created>
  <dcterms:modified xsi:type="dcterms:W3CDTF">2020-10-28T10:55:08Z</dcterms:modified>
</cp:coreProperties>
</file>