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476</TotalTime>
  <Words>187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Your favorite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Kurtis Lindqvist</cp:lastModifiedBy>
  <cp:revision>20</cp:revision>
  <dcterms:created xsi:type="dcterms:W3CDTF">2018-10-17T09:04:06Z</dcterms:created>
  <dcterms:modified xsi:type="dcterms:W3CDTF">2020-10-28T14:05:37Z</dcterms:modified>
</cp:coreProperties>
</file>