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71D363-827F-4514-BF17-CAABA2541ABA}" v="5" dt="2020-10-28T23:55:14.623"/>
    <p1510:client id="{7584416E-B7EB-4A88-96A8-50F79FCDB8A4}" v="172" dt="2020-10-29T00:07:37.515"/>
    <p1510:client id="{A8EFD3D3-5EA0-4AD0-A8FE-1837762DC307}" v="331" dt="2020-10-29T00:28:30.472"/>
    <p1510:client id="{DFF7ACF3-B846-4706-B789-762DDC22AAE5}" v="4" dt="2020-05-14T08:35:06.283"/>
    <p1510:client id="{E7419BD1-F803-42D0-A069-9D74F7CD40A2}" v="142" dt="2020-10-28T23:49:22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1327</TotalTime>
  <Words>49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Open Source &amp; Virtual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Source Working Group</dc:title>
  <dc:creator>Martin Winter</dc:creator>
  <cp:lastModifiedBy>Martin Winter</cp:lastModifiedBy>
  <cp:revision>358</cp:revision>
  <dcterms:created xsi:type="dcterms:W3CDTF">2014-05-13T15:45:04Z</dcterms:created>
  <dcterms:modified xsi:type="dcterms:W3CDTF">2020-10-29T00:29:04Z</dcterms:modified>
</cp:coreProperties>
</file>