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8"/>
  </p:notesMasterIdLst>
  <p:sldIdLst>
    <p:sldId id="256" r:id="rId5"/>
    <p:sldId id="258" r:id="rId6"/>
    <p:sldId id="259" r:id="rId7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/>
    <p:restoredTop sz="94529"/>
  </p:normalViewPr>
  <p:slideViewPr>
    <p:cSldViewPr>
      <p:cViewPr varScale="1">
        <p:scale>
          <a:sx n="104" d="100"/>
          <a:sy n="104" d="100"/>
        </p:scale>
        <p:origin x="1198" y="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EDD104-EB2B-AF42-986B-DF607471979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E5707D8-B092-BF46-AAEC-435D12B853C3}" type="slidenum">
              <a:rPr lang="en-US"/>
              <a:pPr defTabSz="966612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fi-FI" altLang="en-US" dirty="0"/>
              <a:t>RIPE 81  Virtual </a:t>
            </a:r>
            <a:r>
              <a:rPr lang="fi-FI" altLang="en-US" dirty="0" err="1"/>
              <a:t>meeting</a:t>
            </a:r>
            <a:r>
              <a:rPr lang="fi-FI" altLang="en-US" dirty="0"/>
              <a:t> </a:t>
            </a:r>
          </a:p>
          <a:p>
            <a:pPr marL="0" indent="0" eaLnBrk="1" hangingPunct="1"/>
            <a:endParaRPr lang="fi-FI" altLang="en-US" dirty="0"/>
          </a:p>
          <a:p>
            <a:pPr marL="0" indent="0" eaLnBrk="1" hangingPunct="1"/>
            <a:r>
              <a:rPr lang="en-US" b="1" dirty="0"/>
              <a:t>Thursday, 29 October </a:t>
            </a:r>
          </a:p>
          <a:p>
            <a:pPr marL="0" indent="0" eaLnBrk="1" hangingPunct="1"/>
            <a:endParaRPr lang="en-US" b="1" dirty="0"/>
          </a:p>
          <a:p>
            <a:pPr marL="0" indent="0" eaLnBrk="1" hangingPunct="1"/>
            <a:r>
              <a:rPr lang="en-US" b="1" dirty="0"/>
              <a:t>13:00 - 13:45 CET</a:t>
            </a:r>
            <a:endParaRPr lang="en-US" alt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341AF7-B2D8-8848-94F0-DADFE954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IPv6 </a:t>
            </a:r>
            <a:r>
              <a:rPr lang="fi-FI" dirty="0" err="1"/>
              <a:t>Working</a:t>
            </a:r>
            <a:r>
              <a:rPr lang="fi-FI" dirty="0"/>
              <a:t> Group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89C8-3100-40AC-B7A4-EDC16FF8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4" y="133944"/>
            <a:ext cx="8268891" cy="1069655"/>
          </a:xfrm>
        </p:spPr>
        <p:txBody>
          <a:bodyPr/>
          <a:lstStyle/>
          <a:p>
            <a:r>
              <a:rPr lang="fi-FI" altLang="en-US" dirty="0">
                <a:solidFill>
                  <a:schemeClr val="tx2"/>
                </a:solidFill>
              </a:rPr>
              <a:t>Agenda   </a:t>
            </a:r>
            <a:br>
              <a:rPr lang="fi-FI" altLang="en-US" dirty="0">
                <a:solidFill>
                  <a:schemeClr val="tx2"/>
                </a:solidFill>
              </a:rPr>
            </a:br>
            <a:br>
              <a:rPr lang="fi-FI" altLang="en-US" dirty="0">
                <a:solidFill>
                  <a:schemeClr val="tx2"/>
                </a:solidFill>
              </a:rPr>
            </a:br>
            <a:r>
              <a:rPr lang="fi-FI" altLang="en-US" dirty="0">
                <a:solidFill>
                  <a:schemeClr val="tx2"/>
                </a:solidFill>
              </a:rPr>
              <a:t> 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C96-C36E-4E3F-8161-5B0030BA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719A3D-44E4-4250-BC98-2294CCBB9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021880"/>
              </p:ext>
            </p:extLst>
          </p:nvPr>
        </p:nvGraphicFramePr>
        <p:xfrm>
          <a:off x="467544" y="771551"/>
          <a:ext cx="8064896" cy="3744415"/>
        </p:xfrm>
        <a:graphic>
          <a:graphicData uri="http://schemas.openxmlformats.org/drawingml/2006/table">
            <a:tbl>
              <a:tblPr/>
              <a:tblGrid>
                <a:gridCol w="7711173">
                  <a:extLst>
                    <a:ext uri="{9D8B030D-6E8A-4147-A177-3AD203B41FA5}">
                      <a16:colId xmlns:a16="http://schemas.microsoft.com/office/drawing/2014/main" val="1576411955"/>
                    </a:ext>
                  </a:extLst>
                </a:gridCol>
                <a:gridCol w="353723">
                  <a:extLst>
                    <a:ext uri="{9D8B030D-6E8A-4147-A177-3AD203B41FA5}">
                      <a16:colId xmlns:a16="http://schemas.microsoft.com/office/drawing/2014/main" val="513372440"/>
                    </a:ext>
                  </a:extLst>
                </a:gridCol>
              </a:tblGrid>
              <a:tr h="88424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solidFill>
                            <a:srgbClr val="555555"/>
                          </a:solidFill>
                          <a:effectLst/>
                        </a:rPr>
                        <a:t>Welcome / Agenda Bashing </a:t>
                      </a:r>
                      <a:r>
                        <a:rPr lang="en-US" sz="1600" dirty="0">
                          <a:solidFill>
                            <a:srgbClr val="555555"/>
                          </a:solidFill>
                          <a:effectLst/>
                        </a:rPr>
                        <a:t>[5 min]</a:t>
                      </a:r>
                      <a:br>
                        <a:rPr lang="en-US" sz="1600" dirty="0">
                          <a:solidFill>
                            <a:srgbClr val="555555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555555"/>
                          </a:solidFill>
                          <a:effectLst/>
                        </a:rPr>
                        <a:t>The Chairs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42578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r>
                        <a:rPr lang="nb-NO" sz="1600" b="1" dirty="0">
                          <a:solidFill>
                            <a:srgbClr val="555555"/>
                          </a:solidFill>
                          <a:effectLst/>
                        </a:rPr>
                        <a:t>RIPE554-bis </a:t>
                      </a:r>
                      <a:r>
                        <a:rPr lang="nb-NO" sz="1600" dirty="0">
                          <a:solidFill>
                            <a:srgbClr val="555555"/>
                          </a:solidFill>
                          <a:effectLst/>
                        </a:rPr>
                        <a:t>[5 min]</a:t>
                      </a:r>
                      <a:br>
                        <a:rPr lang="nb-NO" sz="1600" dirty="0">
                          <a:solidFill>
                            <a:srgbClr val="555555"/>
                          </a:solidFill>
                          <a:effectLst/>
                        </a:rPr>
                      </a:br>
                      <a:r>
                        <a:rPr lang="nb-NO" sz="1600" dirty="0">
                          <a:solidFill>
                            <a:srgbClr val="555555"/>
                          </a:solidFill>
                          <a:effectLst/>
                        </a:rPr>
                        <a:t>Tim </a:t>
                      </a:r>
                      <a:r>
                        <a:rPr lang="nb-NO" sz="1600" dirty="0" err="1">
                          <a:solidFill>
                            <a:srgbClr val="555555"/>
                          </a:solidFill>
                          <a:effectLst/>
                        </a:rPr>
                        <a:t>Chown</a:t>
                      </a:r>
                      <a:endParaRPr lang="nb-NO" sz="1600" dirty="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96112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r>
                        <a:rPr lang="fi-FI" sz="1600" b="1">
                          <a:solidFill>
                            <a:srgbClr val="555555"/>
                          </a:solidFill>
                          <a:effectLst/>
                        </a:rPr>
                        <a:t>Bringing IPv6 Everywhere</a:t>
                      </a:r>
                      <a:r>
                        <a:rPr lang="fi-FI" sz="1600">
                          <a:solidFill>
                            <a:srgbClr val="555555"/>
                          </a:solidFill>
                          <a:effectLst/>
                        </a:rPr>
                        <a:t> [20 min]</a:t>
                      </a:r>
                      <a:br>
                        <a:rPr lang="fi-FI" sz="1600">
                          <a:solidFill>
                            <a:srgbClr val="555555"/>
                          </a:solidFill>
                          <a:effectLst/>
                        </a:rPr>
                      </a:br>
                      <a:r>
                        <a:rPr lang="fi-FI" sz="1600">
                          <a:solidFill>
                            <a:srgbClr val="555555"/>
                          </a:solidFill>
                          <a:effectLst/>
                        </a:rPr>
                        <a:t>Nico Schottelius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77766"/>
                  </a:ext>
                </a:extLst>
              </a:tr>
              <a:tr h="1091677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solidFill>
                            <a:srgbClr val="555555"/>
                          </a:solidFill>
                          <a:effectLst/>
                        </a:rPr>
                        <a:t>Recent Improvements in IPv6 Addressing</a:t>
                      </a:r>
                      <a:r>
                        <a:rPr lang="en-US" sz="1600" dirty="0">
                          <a:solidFill>
                            <a:srgbClr val="555555"/>
                          </a:solidFill>
                          <a:effectLst/>
                        </a:rPr>
                        <a:t> [10 min]</a:t>
                      </a:r>
                      <a:br>
                        <a:rPr lang="en-US" sz="1600" dirty="0">
                          <a:solidFill>
                            <a:srgbClr val="555555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555555"/>
                          </a:solidFill>
                          <a:effectLst/>
                        </a:rPr>
                        <a:t>Fernando Gont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824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299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4812" y="339503"/>
            <a:ext cx="4697016" cy="2376264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Thank you !</a:t>
            </a:r>
          </a:p>
          <a:p>
            <a:pPr marL="0" indent="0" eaLnBrk="1" hangingPunct="1"/>
            <a:r>
              <a:rPr lang="en-US" altLang="en-US" sz="4000" dirty="0"/>
              <a:t>         &amp;</a:t>
            </a:r>
          </a:p>
          <a:p>
            <a:pPr marL="0" indent="0" eaLnBrk="1" hangingPunct="1"/>
            <a:r>
              <a:rPr lang="en-US" altLang="en-US" sz="4000" dirty="0"/>
              <a:t>Please stay safe!</a:t>
            </a:r>
          </a:p>
        </p:txBody>
      </p:sp>
    </p:spTree>
    <p:extLst>
      <p:ext uri="{BB962C8B-B14F-4D97-AF65-F5344CB8AC3E}">
        <p14:creationId xmlns:p14="http://schemas.microsoft.com/office/powerpoint/2010/main" val="10251620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10362</TotalTime>
  <Pages>0</Pages>
  <Words>72</Words>
  <Characters>0</Characters>
  <Application>Microsoft Office PowerPoint</Application>
  <PresentationFormat>On-screen Show (16:9)</PresentationFormat>
  <Lines>0</Lines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Title &amp; Bullets copy</vt:lpstr>
      <vt:lpstr>Questions</vt:lpstr>
      <vt:lpstr>IPv6 Working Group</vt:lpstr>
      <vt:lpstr>Agenda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Jetten Raymond</dc:creator>
  <cp:keywords/>
  <dc:description/>
  <cp:lastModifiedBy>Jetten Raymond</cp:lastModifiedBy>
  <cp:revision>25</cp:revision>
  <cp:lastPrinted>2020-05-12T08:36:11Z</cp:lastPrinted>
  <dcterms:modified xsi:type="dcterms:W3CDTF">2020-10-08T07:11:45Z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f2337d-3b8f-4f73-80eb-e1c6c49c36db_Enabled">
    <vt:lpwstr>False</vt:lpwstr>
  </property>
  <property fmtid="{D5CDD505-2E9C-101B-9397-08002B2CF9AE}" pid="3" name="MSIP_Label_86f2337d-3b8f-4f73-80eb-e1c6c49c36db_SiteId">
    <vt:lpwstr>bc70102e-bcef-408c-8acb-2ab01f1517ab</vt:lpwstr>
  </property>
  <property fmtid="{D5CDD505-2E9C-101B-9397-08002B2CF9AE}" pid="4" name="MSIP_Label_86f2337d-3b8f-4f73-80eb-e1c6c49c36db_Owner">
    <vt:lpwstr>raymond.jetten@elisa.fi</vt:lpwstr>
  </property>
  <property fmtid="{D5CDD505-2E9C-101B-9397-08002B2CF9AE}" pid="5" name="MSIP_Label_86f2337d-3b8f-4f73-80eb-e1c6c49c36db_SetDate">
    <vt:lpwstr>2020-05-11T11:52:52.6656452Z</vt:lpwstr>
  </property>
  <property fmtid="{D5CDD505-2E9C-101B-9397-08002B2CF9AE}" pid="6" name="MSIP_Label_86f2337d-3b8f-4f73-80eb-e1c6c49c36db_Name">
    <vt:lpwstr>For Internal Use Only</vt:lpwstr>
  </property>
  <property fmtid="{D5CDD505-2E9C-101B-9397-08002B2CF9AE}" pid="7" name="MSIP_Label_86f2337d-3b8f-4f73-80eb-e1c6c49c36db_Application">
    <vt:lpwstr>Microsoft Azure Information Protection</vt:lpwstr>
  </property>
  <property fmtid="{D5CDD505-2E9C-101B-9397-08002B2CF9AE}" pid="8" name="MSIP_Label_86f2337d-3b8f-4f73-80eb-e1c6c49c36db_Extended_MSFT_Method">
    <vt:lpwstr>Automatic</vt:lpwstr>
  </property>
</Properties>
</file>